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60" r:id="rId5"/>
  </p:sldMasterIdLst>
  <p:notesMasterIdLst>
    <p:notesMasterId r:id="rId33"/>
  </p:notesMasterIdLst>
  <p:sldIdLst>
    <p:sldId id="283" r:id="rId6"/>
    <p:sldId id="256" r:id="rId7"/>
    <p:sldId id="257" r:id="rId8"/>
    <p:sldId id="258" r:id="rId9"/>
    <p:sldId id="259" r:id="rId10"/>
    <p:sldId id="260" r:id="rId11"/>
    <p:sldId id="261" r:id="rId12"/>
    <p:sldId id="262" r:id="rId13"/>
    <p:sldId id="263" r:id="rId14"/>
    <p:sldId id="264" r:id="rId15"/>
    <p:sldId id="276" r:id="rId16"/>
    <p:sldId id="265" r:id="rId17"/>
    <p:sldId id="266" r:id="rId18"/>
    <p:sldId id="277" r:id="rId19"/>
    <p:sldId id="267" r:id="rId20"/>
    <p:sldId id="278" r:id="rId21"/>
    <p:sldId id="268" r:id="rId22"/>
    <p:sldId id="269" r:id="rId23"/>
    <p:sldId id="270" r:id="rId24"/>
    <p:sldId id="279" r:id="rId25"/>
    <p:sldId id="271" r:id="rId26"/>
    <p:sldId id="272" r:id="rId27"/>
    <p:sldId id="280" r:id="rId28"/>
    <p:sldId id="273" r:id="rId29"/>
    <p:sldId id="274" r:id="rId30"/>
    <p:sldId id="275" r:id="rId31"/>
    <p:sldId id="281" r:id="rId32"/>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E86C7-153B-A230-B12D-8C2C71EF3CD0}" name="Binnix, Elaine M" initials="BEM" userId="S::ebinnix@nps.gov::d13719b3-9e87-41fa-97c1-bcb3d2a7532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48CE7-5476-4E63-960E-D652220FED3C}" v="6" dt="2023-03-16T16:11:29.485"/>
    <p1510:client id="{6E34D42F-FEA1-4D6F-B1CA-D91FDA672AD7}" v="464" dt="2023-03-16T16:16:06.449"/>
    <p1510:client id="{A0B47CB0-F023-4235-B9F1-C8D83D6E3D66}" v="71" dt="2023-03-16T16:12:57.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92" autoAdjust="0"/>
  </p:normalViewPr>
  <p:slideViewPr>
    <p:cSldViewPr snapToGrid="0">
      <p:cViewPr varScale="1">
        <p:scale>
          <a:sx n="75" d="100"/>
          <a:sy n="75" d="100"/>
        </p:scale>
        <p:origin x="1374" y="78"/>
      </p:cViewPr>
      <p:guideLst>
        <p:guide orient="horz" pos="3168"/>
        <p:guide pos="2448"/>
      </p:guideLst>
    </p:cSldViewPr>
  </p:slideViewPr>
  <p:outlineViewPr>
    <p:cViewPr>
      <p:scale>
        <a:sx n="33" d="100"/>
        <a:sy n="33" d="100"/>
      </p:scale>
      <p:origin x="0" y="-7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nix, Elaine M" userId="d13719b3-9e87-41fa-97c1-bcb3d2a75326" providerId="ADAL" clId="{6E34D42F-FEA1-4D6F-B1CA-D91FDA672AD7}"/>
    <pc:docChg chg="undo custSel addSld delSld modSld">
      <pc:chgData name="Binnix, Elaine M" userId="d13719b3-9e87-41fa-97c1-bcb3d2a75326" providerId="ADAL" clId="{6E34D42F-FEA1-4D6F-B1CA-D91FDA672AD7}" dt="2023-03-16T16:16:06.449" v="20136" actId="13244"/>
      <pc:docMkLst>
        <pc:docMk/>
      </pc:docMkLst>
      <pc:sldChg chg="addSp modSp mod">
        <pc:chgData name="Binnix, Elaine M" userId="d13719b3-9e87-41fa-97c1-bcb3d2a75326" providerId="ADAL" clId="{6E34D42F-FEA1-4D6F-B1CA-D91FDA672AD7}" dt="2023-03-15T20:26:38.657" v="19911" actId="20577"/>
        <pc:sldMkLst>
          <pc:docMk/>
          <pc:sldMk cId="0" sldId="256"/>
        </pc:sldMkLst>
        <pc:spChg chg="add mod">
          <ac:chgData name="Binnix, Elaine M" userId="d13719b3-9e87-41fa-97c1-bcb3d2a75326" providerId="ADAL" clId="{6E34D42F-FEA1-4D6F-B1CA-D91FDA672AD7}" dt="2023-03-15T20:13:19.475" v="19760" actId="13244"/>
          <ac:spMkLst>
            <pc:docMk/>
            <pc:sldMk cId="0" sldId="256"/>
            <ac:spMk id="2" creationId="{BF4474CA-1D79-266B-A88E-85A699C13C31}"/>
          </ac:spMkLst>
        </pc:spChg>
        <pc:spChg chg="mod">
          <ac:chgData name="Binnix, Elaine M" userId="d13719b3-9e87-41fa-97c1-bcb3d2a75326" providerId="ADAL" clId="{6E34D42F-FEA1-4D6F-B1CA-D91FDA672AD7}" dt="2023-03-15T20:12:58.211" v="19757" actId="13244"/>
          <ac:spMkLst>
            <pc:docMk/>
            <pc:sldMk cId="0" sldId="256"/>
            <ac:spMk id="54" creationId="{00000000-0000-0000-0000-000000000000}"/>
          </ac:spMkLst>
        </pc:spChg>
        <pc:spChg chg="mod">
          <ac:chgData name="Binnix, Elaine M" userId="d13719b3-9e87-41fa-97c1-bcb3d2a75326" providerId="ADAL" clId="{6E34D42F-FEA1-4D6F-B1CA-D91FDA672AD7}" dt="2023-03-15T20:26:38.657" v="19911" actId="20577"/>
          <ac:spMkLst>
            <pc:docMk/>
            <pc:sldMk cId="0" sldId="256"/>
            <ac:spMk id="55" creationId="{00000000-0000-0000-0000-000000000000}"/>
          </ac:spMkLst>
        </pc:spChg>
        <pc:spChg chg="mod">
          <ac:chgData name="Binnix, Elaine M" userId="d13719b3-9e87-41fa-97c1-bcb3d2a75326" providerId="ADAL" clId="{6E34D42F-FEA1-4D6F-B1CA-D91FDA672AD7}" dt="2023-03-15T20:12:59.636" v="19758" actId="13244"/>
          <ac:spMkLst>
            <pc:docMk/>
            <pc:sldMk cId="0" sldId="256"/>
            <ac:spMk id="56" creationId="{00000000-0000-0000-0000-000000000000}"/>
          </ac:spMkLst>
        </pc:spChg>
      </pc:sldChg>
      <pc:sldChg chg="modSp mod">
        <pc:chgData name="Binnix, Elaine M" userId="d13719b3-9e87-41fa-97c1-bcb3d2a75326" providerId="ADAL" clId="{6E34D42F-FEA1-4D6F-B1CA-D91FDA672AD7}" dt="2023-03-15T20:22:59.876" v="19864" actId="20577"/>
        <pc:sldMkLst>
          <pc:docMk/>
          <pc:sldMk cId="0" sldId="257"/>
        </pc:sldMkLst>
        <pc:spChg chg="mod">
          <ac:chgData name="Binnix, Elaine M" userId="d13719b3-9e87-41fa-97c1-bcb3d2a75326" providerId="ADAL" clId="{6E34D42F-FEA1-4D6F-B1CA-D91FDA672AD7}" dt="2023-03-15T20:22:59.876" v="19864" actId="20577"/>
          <ac:spMkLst>
            <pc:docMk/>
            <pc:sldMk cId="0" sldId="257"/>
            <ac:spMk id="61" creationId="{00000000-0000-0000-0000-000000000000}"/>
          </ac:spMkLst>
        </pc:spChg>
        <pc:spChg chg="mod">
          <ac:chgData name="Binnix, Elaine M" userId="d13719b3-9e87-41fa-97c1-bcb3d2a75326" providerId="ADAL" clId="{6E34D42F-FEA1-4D6F-B1CA-D91FDA672AD7}" dt="2023-03-14T21:16:26.174" v="8338" actId="404"/>
          <ac:spMkLst>
            <pc:docMk/>
            <pc:sldMk cId="0" sldId="257"/>
            <ac:spMk id="62" creationId="{00000000-0000-0000-0000-000000000000}"/>
          </ac:spMkLst>
        </pc:spChg>
      </pc:sldChg>
      <pc:sldChg chg="modSp mod">
        <pc:chgData name="Binnix, Elaine M" userId="d13719b3-9e87-41fa-97c1-bcb3d2a75326" providerId="ADAL" clId="{6E34D42F-FEA1-4D6F-B1CA-D91FDA672AD7}" dt="2023-03-15T20:13:39.360" v="19762" actId="13244"/>
        <pc:sldMkLst>
          <pc:docMk/>
          <pc:sldMk cId="0" sldId="258"/>
        </pc:sldMkLst>
        <pc:spChg chg="mod">
          <ac:chgData name="Binnix, Elaine M" userId="d13719b3-9e87-41fa-97c1-bcb3d2a75326" providerId="ADAL" clId="{6E34D42F-FEA1-4D6F-B1CA-D91FDA672AD7}" dt="2023-03-14T21:17:13.272" v="8351" actId="1076"/>
          <ac:spMkLst>
            <pc:docMk/>
            <pc:sldMk cId="0" sldId="258"/>
            <ac:spMk id="67" creationId="{00000000-0000-0000-0000-000000000000}"/>
          </ac:spMkLst>
        </pc:spChg>
        <pc:spChg chg="mod">
          <ac:chgData name="Binnix, Elaine M" userId="d13719b3-9e87-41fa-97c1-bcb3d2a75326" providerId="ADAL" clId="{6E34D42F-FEA1-4D6F-B1CA-D91FDA672AD7}" dt="2023-03-14T21:32:25.598" v="8506" actId="14100"/>
          <ac:spMkLst>
            <pc:docMk/>
            <pc:sldMk cId="0" sldId="258"/>
            <ac:spMk id="68" creationId="{00000000-0000-0000-0000-000000000000}"/>
          </ac:spMkLst>
        </pc:spChg>
        <pc:spChg chg="mod">
          <ac:chgData name="Binnix, Elaine M" userId="d13719b3-9e87-41fa-97c1-bcb3d2a75326" providerId="ADAL" clId="{6E34D42F-FEA1-4D6F-B1CA-D91FDA672AD7}" dt="2023-03-14T21:32:50.840" v="8511" actId="20577"/>
          <ac:spMkLst>
            <pc:docMk/>
            <pc:sldMk cId="0" sldId="258"/>
            <ac:spMk id="69" creationId="{00000000-0000-0000-0000-000000000000}"/>
          </ac:spMkLst>
        </pc:spChg>
        <pc:spChg chg="mod">
          <ac:chgData name="Binnix, Elaine M" userId="d13719b3-9e87-41fa-97c1-bcb3d2a75326" providerId="ADAL" clId="{6E34D42F-FEA1-4D6F-B1CA-D91FDA672AD7}" dt="2023-03-15T20:13:31.693" v="19761" actId="13244"/>
          <ac:spMkLst>
            <pc:docMk/>
            <pc:sldMk cId="0" sldId="258"/>
            <ac:spMk id="70" creationId="{00000000-0000-0000-0000-000000000000}"/>
          </ac:spMkLst>
        </pc:spChg>
        <pc:spChg chg="mod">
          <ac:chgData name="Binnix, Elaine M" userId="d13719b3-9e87-41fa-97c1-bcb3d2a75326" providerId="ADAL" clId="{6E34D42F-FEA1-4D6F-B1CA-D91FDA672AD7}" dt="2023-03-15T20:13:39.360" v="19762" actId="13244"/>
          <ac:spMkLst>
            <pc:docMk/>
            <pc:sldMk cId="0" sldId="258"/>
            <ac:spMk id="71" creationId="{00000000-0000-0000-0000-000000000000}"/>
          </ac:spMkLst>
        </pc:spChg>
      </pc:sldChg>
      <pc:sldChg chg="modSp mod">
        <pc:chgData name="Binnix, Elaine M" userId="d13719b3-9e87-41fa-97c1-bcb3d2a75326" providerId="ADAL" clId="{6E34D42F-FEA1-4D6F-B1CA-D91FDA672AD7}" dt="2023-03-15T20:23:06.597" v="19868" actId="20577"/>
        <pc:sldMkLst>
          <pc:docMk/>
          <pc:sldMk cId="0" sldId="259"/>
        </pc:sldMkLst>
        <pc:spChg chg="mod">
          <ac:chgData name="Binnix, Elaine M" userId="d13719b3-9e87-41fa-97c1-bcb3d2a75326" providerId="ADAL" clId="{6E34D42F-FEA1-4D6F-B1CA-D91FDA672AD7}" dt="2023-03-15T20:23:06.597" v="19868" actId="20577"/>
          <ac:spMkLst>
            <pc:docMk/>
            <pc:sldMk cId="0" sldId="259"/>
            <ac:spMk id="76" creationId="{00000000-0000-0000-0000-000000000000}"/>
          </ac:spMkLst>
        </pc:spChg>
        <pc:spChg chg="mod">
          <ac:chgData name="Binnix, Elaine M" userId="d13719b3-9e87-41fa-97c1-bcb3d2a75326" providerId="ADAL" clId="{6E34D42F-FEA1-4D6F-B1CA-D91FDA672AD7}" dt="2023-03-14T21:33:31.829" v="8515" actId="255"/>
          <ac:spMkLst>
            <pc:docMk/>
            <pc:sldMk cId="0" sldId="259"/>
            <ac:spMk id="77" creationId="{00000000-0000-0000-0000-000000000000}"/>
          </ac:spMkLst>
        </pc:spChg>
      </pc:sldChg>
      <pc:sldChg chg="addSp delSp modSp mod addCm delCm modCm">
        <pc:chgData name="Binnix, Elaine M" userId="d13719b3-9e87-41fa-97c1-bcb3d2a75326" providerId="ADAL" clId="{6E34D42F-FEA1-4D6F-B1CA-D91FDA672AD7}" dt="2023-03-15T20:20:09.465" v="19826" actId="14100"/>
        <pc:sldMkLst>
          <pc:docMk/>
          <pc:sldMk cId="0" sldId="260"/>
        </pc:sldMkLst>
        <pc:spChg chg="add mod">
          <ac:chgData name="Binnix, Elaine M" userId="d13719b3-9e87-41fa-97c1-bcb3d2a75326" providerId="ADAL" clId="{6E34D42F-FEA1-4D6F-B1CA-D91FDA672AD7}" dt="2023-03-15T20:14:05.847" v="19765" actId="13244"/>
          <ac:spMkLst>
            <pc:docMk/>
            <pc:sldMk cId="0" sldId="260"/>
            <ac:spMk id="4" creationId="{0B61D58C-8F72-A700-13A4-FB106A2CD891}"/>
          </ac:spMkLst>
        </pc:spChg>
        <pc:spChg chg="add mod">
          <ac:chgData name="Binnix, Elaine M" userId="d13719b3-9e87-41fa-97c1-bcb3d2a75326" providerId="ADAL" clId="{6E34D42F-FEA1-4D6F-B1CA-D91FDA672AD7}" dt="2023-03-15T20:14:10.646" v="19767" actId="13244"/>
          <ac:spMkLst>
            <pc:docMk/>
            <pc:sldMk cId="0" sldId="260"/>
            <ac:spMk id="6" creationId="{76F0F62A-681C-36E8-7589-01186CFC6C20}"/>
          </ac:spMkLst>
        </pc:spChg>
        <pc:spChg chg="mod">
          <ac:chgData name="Binnix, Elaine M" userId="d13719b3-9e87-41fa-97c1-bcb3d2a75326" providerId="ADAL" clId="{6E34D42F-FEA1-4D6F-B1CA-D91FDA672AD7}" dt="2023-03-15T20:20:09.465" v="19826" actId="14100"/>
          <ac:spMkLst>
            <pc:docMk/>
            <pc:sldMk cId="0" sldId="260"/>
            <ac:spMk id="82" creationId="{00000000-0000-0000-0000-000000000000}"/>
          </ac:spMkLst>
        </pc:spChg>
        <pc:spChg chg="mod">
          <ac:chgData name="Binnix, Elaine M" userId="d13719b3-9e87-41fa-97c1-bcb3d2a75326" providerId="ADAL" clId="{6E34D42F-FEA1-4D6F-B1CA-D91FDA672AD7}" dt="2023-03-14T21:20:37.102" v="8381" actId="14100"/>
          <ac:spMkLst>
            <pc:docMk/>
            <pc:sldMk cId="0" sldId="260"/>
            <ac:spMk id="83" creationId="{00000000-0000-0000-0000-000000000000}"/>
          </ac:spMkLst>
        </pc:spChg>
        <pc:spChg chg="mod">
          <ac:chgData name="Binnix, Elaine M" userId="d13719b3-9e87-41fa-97c1-bcb3d2a75326" providerId="ADAL" clId="{6E34D42F-FEA1-4D6F-B1CA-D91FDA672AD7}" dt="2023-03-15T20:13:53.501" v="19763" actId="13244"/>
          <ac:spMkLst>
            <pc:docMk/>
            <pc:sldMk cId="0" sldId="260"/>
            <ac:spMk id="85" creationId="{00000000-0000-0000-0000-000000000000}"/>
          </ac:spMkLst>
        </pc:spChg>
        <pc:spChg chg="del mod">
          <ac:chgData name="Binnix, Elaine M" userId="d13719b3-9e87-41fa-97c1-bcb3d2a75326" providerId="ADAL" clId="{6E34D42F-FEA1-4D6F-B1CA-D91FDA672AD7}" dt="2023-03-14T21:19:49.648" v="8376" actId="21"/>
          <ac:spMkLst>
            <pc:docMk/>
            <pc:sldMk cId="0" sldId="260"/>
            <ac:spMk id="87" creationId="{00000000-0000-0000-0000-000000000000}"/>
          </ac:spMkLst>
        </pc:spChg>
        <pc:spChg chg="mod">
          <ac:chgData name="Binnix, Elaine M" userId="d13719b3-9e87-41fa-97c1-bcb3d2a75326" providerId="ADAL" clId="{6E34D42F-FEA1-4D6F-B1CA-D91FDA672AD7}" dt="2023-03-14T21:21:14.684" v="8386" actId="20577"/>
          <ac:spMkLst>
            <pc:docMk/>
            <pc:sldMk cId="0" sldId="260"/>
            <ac:spMk id="88" creationId="{00000000-0000-0000-0000-000000000000}"/>
          </ac:spMkLst>
        </pc:spChg>
        <pc:picChg chg="add mod">
          <ac:chgData name="Binnix, Elaine M" userId="d13719b3-9e87-41fa-97c1-bcb3d2a75326" providerId="ADAL" clId="{6E34D42F-FEA1-4D6F-B1CA-D91FDA672AD7}" dt="2023-03-15T20:14:02.961" v="19764" actId="13244"/>
          <ac:picMkLst>
            <pc:docMk/>
            <pc:sldMk cId="0" sldId="260"/>
            <ac:picMk id="3" creationId="{5A134349-95F5-5184-9367-7ABCA9283DE3}"/>
          </ac:picMkLst>
        </pc:picChg>
        <pc:picChg chg="add mod">
          <ac:chgData name="Binnix, Elaine M" userId="d13719b3-9e87-41fa-97c1-bcb3d2a75326" providerId="ADAL" clId="{6E34D42F-FEA1-4D6F-B1CA-D91FDA672AD7}" dt="2023-03-15T20:14:08.626" v="19766" actId="13244"/>
          <ac:picMkLst>
            <pc:docMk/>
            <pc:sldMk cId="0" sldId="260"/>
            <ac:picMk id="5" creationId="{B0CFEF40-D32E-168B-6BC6-66682EDD94D5}"/>
          </ac:picMkLst>
        </pc:picChg>
        <pc:picChg chg="del mod">
          <ac:chgData name="Binnix, Elaine M" userId="d13719b3-9e87-41fa-97c1-bcb3d2a75326" providerId="ADAL" clId="{6E34D42F-FEA1-4D6F-B1CA-D91FDA672AD7}" dt="2023-03-14T19:07:24.047" v="3891" actId="21"/>
          <ac:picMkLst>
            <pc:docMk/>
            <pc:sldMk cId="0" sldId="260"/>
            <ac:picMk id="84" creationId="{00000000-0000-0000-0000-000000000000}"/>
          </ac:picMkLst>
        </pc:picChg>
        <pc:picChg chg="del mod">
          <ac:chgData name="Binnix, Elaine M" userId="d13719b3-9e87-41fa-97c1-bcb3d2a75326" providerId="ADAL" clId="{6E34D42F-FEA1-4D6F-B1CA-D91FDA672AD7}" dt="2023-03-14T18:42:53.737" v="1865" actId="21"/>
          <ac:picMkLst>
            <pc:docMk/>
            <pc:sldMk cId="0" sldId="260"/>
            <ac:picMk id="86" creationId="{00000000-0000-0000-0000-000000000000}"/>
          </ac:picMkLst>
        </pc:picChg>
      </pc:sldChg>
      <pc:sldChg chg="modSp mod">
        <pc:chgData name="Binnix, Elaine M" userId="d13719b3-9e87-41fa-97c1-bcb3d2a75326" providerId="ADAL" clId="{6E34D42F-FEA1-4D6F-B1CA-D91FDA672AD7}" dt="2023-03-15T20:22:37.227" v="19856" actId="403"/>
        <pc:sldMkLst>
          <pc:docMk/>
          <pc:sldMk cId="0" sldId="261"/>
        </pc:sldMkLst>
        <pc:spChg chg="mod">
          <ac:chgData name="Binnix, Elaine M" userId="d13719b3-9e87-41fa-97c1-bcb3d2a75326" providerId="ADAL" clId="{6E34D42F-FEA1-4D6F-B1CA-D91FDA672AD7}" dt="2023-03-15T20:22:37.227" v="19856" actId="403"/>
          <ac:spMkLst>
            <pc:docMk/>
            <pc:sldMk cId="0" sldId="261"/>
            <ac:spMk id="93" creationId="{00000000-0000-0000-0000-000000000000}"/>
          </ac:spMkLst>
        </pc:spChg>
        <pc:spChg chg="mod">
          <ac:chgData name="Binnix, Elaine M" userId="d13719b3-9e87-41fa-97c1-bcb3d2a75326" providerId="ADAL" clId="{6E34D42F-FEA1-4D6F-B1CA-D91FDA672AD7}" dt="2023-03-14T21:34:20.988" v="8525" actId="403"/>
          <ac:spMkLst>
            <pc:docMk/>
            <pc:sldMk cId="0" sldId="261"/>
            <ac:spMk id="94" creationId="{00000000-0000-0000-0000-000000000000}"/>
          </ac:spMkLst>
        </pc:spChg>
      </pc:sldChg>
      <pc:sldChg chg="addSp delSp modSp mod">
        <pc:chgData name="Binnix, Elaine M" userId="d13719b3-9e87-41fa-97c1-bcb3d2a75326" providerId="ADAL" clId="{6E34D42F-FEA1-4D6F-B1CA-D91FDA672AD7}" dt="2023-03-15T20:20:44.045" v="19828" actId="962"/>
        <pc:sldMkLst>
          <pc:docMk/>
          <pc:sldMk cId="0" sldId="262"/>
        </pc:sldMkLst>
        <pc:spChg chg="add mod">
          <ac:chgData name="Binnix, Elaine M" userId="d13719b3-9e87-41fa-97c1-bcb3d2a75326" providerId="ADAL" clId="{6E34D42F-FEA1-4D6F-B1CA-D91FDA672AD7}" dt="2023-03-14T21:34:31.780" v="8526" actId="403"/>
          <ac:spMkLst>
            <pc:docMk/>
            <pc:sldMk cId="0" sldId="262"/>
            <ac:spMk id="3" creationId="{83C10104-BC6D-B484-D3A2-06CCF4472FF5}"/>
          </ac:spMkLst>
        </pc:spChg>
        <pc:spChg chg="add mod">
          <ac:chgData name="Binnix, Elaine M" userId="d13719b3-9e87-41fa-97c1-bcb3d2a75326" providerId="ADAL" clId="{6E34D42F-FEA1-4D6F-B1CA-D91FDA672AD7}" dt="2023-03-15T20:16:57.603" v="19808" actId="962"/>
          <ac:spMkLst>
            <pc:docMk/>
            <pc:sldMk cId="0" sldId="262"/>
            <ac:spMk id="5" creationId="{DC764B93-F67F-3D24-B61F-7ED603596708}"/>
          </ac:spMkLst>
        </pc:spChg>
        <pc:spChg chg="add mod">
          <ac:chgData name="Binnix, Elaine M" userId="d13719b3-9e87-41fa-97c1-bcb3d2a75326" providerId="ADAL" clId="{6E34D42F-FEA1-4D6F-B1CA-D91FDA672AD7}" dt="2023-03-15T20:15:23.921" v="19772" actId="13244"/>
          <ac:spMkLst>
            <pc:docMk/>
            <pc:sldMk cId="0" sldId="262"/>
            <ac:spMk id="6" creationId="{AFF8425A-E31C-B074-93C3-5C9B3D6CF67B}"/>
          </ac:spMkLst>
        </pc:spChg>
        <pc:spChg chg="add mod">
          <ac:chgData name="Binnix, Elaine M" userId="d13719b3-9e87-41fa-97c1-bcb3d2a75326" providerId="ADAL" clId="{6E34D42F-FEA1-4D6F-B1CA-D91FDA672AD7}" dt="2023-03-15T19:59:15.816" v="18436" actId="962"/>
          <ac:spMkLst>
            <pc:docMk/>
            <pc:sldMk cId="0" sldId="262"/>
            <ac:spMk id="8" creationId="{EAF75E84-6657-A241-E07A-A884A3675EB6}"/>
          </ac:spMkLst>
        </pc:spChg>
        <pc:spChg chg="mod">
          <ac:chgData name="Binnix, Elaine M" userId="d13719b3-9e87-41fa-97c1-bcb3d2a75326" providerId="ADAL" clId="{6E34D42F-FEA1-4D6F-B1CA-D91FDA672AD7}" dt="2023-03-14T19:29:46.852" v="4987" actId="27636"/>
          <ac:spMkLst>
            <pc:docMk/>
            <pc:sldMk cId="0" sldId="262"/>
            <ac:spMk id="99" creationId="{00000000-0000-0000-0000-000000000000}"/>
          </ac:spMkLst>
        </pc:spChg>
        <pc:spChg chg="mod">
          <ac:chgData name="Binnix, Elaine M" userId="d13719b3-9e87-41fa-97c1-bcb3d2a75326" providerId="ADAL" clId="{6E34D42F-FEA1-4D6F-B1CA-D91FDA672AD7}" dt="2023-03-15T20:14:44.897" v="19768" actId="13244"/>
          <ac:spMkLst>
            <pc:docMk/>
            <pc:sldMk cId="0" sldId="262"/>
            <ac:spMk id="101" creationId="{00000000-0000-0000-0000-000000000000}"/>
          </ac:spMkLst>
        </pc:spChg>
        <pc:spChg chg="mod">
          <ac:chgData name="Binnix, Elaine M" userId="d13719b3-9e87-41fa-97c1-bcb3d2a75326" providerId="ADAL" clId="{6E34D42F-FEA1-4D6F-B1CA-D91FDA672AD7}" dt="2023-03-14T21:34:41.579" v="8528" actId="255"/>
          <ac:spMkLst>
            <pc:docMk/>
            <pc:sldMk cId="0" sldId="262"/>
            <ac:spMk id="104" creationId="{00000000-0000-0000-0000-000000000000}"/>
          </ac:spMkLst>
        </pc:spChg>
        <pc:picChg chg="add mod">
          <ac:chgData name="Binnix, Elaine M" userId="d13719b3-9e87-41fa-97c1-bcb3d2a75326" providerId="ADAL" clId="{6E34D42F-FEA1-4D6F-B1CA-D91FDA672AD7}" dt="2023-03-14T19:30:31.652" v="4993" actId="1076"/>
          <ac:picMkLst>
            <pc:docMk/>
            <pc:sldMk cId="0" sldId="262"/>
            <ac:picMk id="2" creationId="{4670BDB8-1113-ABAE-71E4-72190834AEE1}"/>
          </ac:picMkLst>
        </pc:picChg>
        <pc:picChg chg="add mod">
          <ac:chgData name="Binnix, Elaine M" userId="d13719b3-9e87-41fa-97c1-bcb3d2a75326" providerId="ADAL" clId="{6E34D42F-FEA1-4D6F-B1CA-D91FDA672AD7}" dt="2023-03-15T20:20:44.045" v="19828" actId="962"/>
          <ac:picMkLst>
            <pc:docMk/>
            <pc:sldMk cId="0" sldId="262"/>
            <ac:picMk id="4" creationId="{C7DC48EA-5F3E-7E07-3185-9EF3C933DC86}"/>
          </ac:picMkLst>
        </pc:picChg>
        <pc:picChg chg="add mod">
          <ac:chgData name="Binnix, Elaine M" userId="d13719b3-9e87-41fa-97c1-bcb3d2a75326" providerId="ADAL" clId="{6E34D42F-FEA1-4D6F-B1CA-D91FDA672AD7}" dt="2023-03-15T19:59:34.821" v="18496" actId="962"/>
          <ac:picMkLst>
            <pc:docMk/>
            <pc:sldMk cId="0" sldId="262"/>
            <ac:picMk id="7" creationId="{45EBDD36-6282-B90E-A2C5-816209248A21}"/>
          </ac:picMkLst>
        </pc:picChg>
        <pc:picChg chg="del">
          <ac:chgData name="Binnix, Elaine M" userId="d13719b3-9e87-41fa-97c1-bcb3d2a75326" providerId="ADAL" clId="{6E34D42F-FEA1-4D6F-B1CA-D91FDA672AD7}" dt="2023-03-14T19:21:00.672" v="4807" actId="21"/>
          <ac:picMkLst>
            <pc:docMk/>
            <pc:sldMk cId="0" sldId="262"/>
            <ac:picMk id="100" creationId="{00000000-0000-0000-0000-000000000000}"/>
          </ac:picMkLst>
        </pc:picChg>
        <pc:picChg chg="del">
          <ac:chgData name="Binnix, Elaine M" userId="d13719b3-9e87-41fa-97c1-bcb3d2a75326" providerId="ADAL" clId="{6E34D42F-FEA1-4D6F-B1CA-D91FDA672AD7}" dt="2023-03-14T19:25:22.184" v="4916" actId="21"/>
          <ac:picMkLst>
            <pc:docMk/>
            <pc:sldMk cId="0" sldId="262"/>
            <ac:picMk id="102" creationId="{00000000-0000-0000-0000-000000000000}"/>
          </ac:picMkLst>
        </pc:picChg>
        <pc:picChg chg="del">
          <ac:chgData name="Binnix, Elaine M" userId="d13719b3-9e87-41fa-97c1-bcb3d2a75326" providerId="ADAL" clId="{6E34D42F-FEA1-4D6F-B1CA-D91FDA672AD7}" dt="2023-03-14T19:24:59.431" v="4915" actId="21"/>
          <ac:picMkLst>
            <pc:docMk/>
            <pc:sldMk cId="0" sldId="262"/>
            <ac:picMk id="103" creationId="{00000000-0000-0000-0000-000000000000}"/>
          </ac:picMkLst>
        </pc:picChg>
      </pc:sldChg>
      <pc:sldChg chg="modSp mod">
        <pc:chgData name="Binnix, Elaine M" userId="d13719b3-9e87-41fa-97c1-bcb3d2a75326" providerId="ADAL" clId="{6E34D42F-FEA1-4D6F-B1CA-D91FDA672AD7}" dt="2023-03-15T20:22:48.677" v="19860" actId="20577"/>
        <pc:sldMkLst>
          <pc:docMk/>
          <pc:sldMk cId="0" sldId="263"/>
        </pc:sldMkLst>
        <pc:spChg chg="mod">
          <ac:chgData name="Binnix, Elaine M" userId="d13719b3-9e87-41fa-97c1-bcb3d2a75326" providerId="ADAL" clId="{6E34D42F-FEA1-4D6F-B1CA-D91FDA672AD7}" dt="2023-03-15T20:22:48.677" v="19860" actId="20577"/>
          <ac:spMkLst>
            <pc:docMk/>
            <pc:sldMk cId="0" sldId="263"/>
            <ac:spMk id="109" creationId="{00000000-0000-0000-0000-000000000000}"/>
          </ac:spMkLst>
        </pc:spChg>
        <pc:spChg chg="mod">
          <ac:chgData name="Binnix, Elaine M" userId="d13719b3-9e87-41fa-97c1-bcb3d2a75326" providerId="ADAL" clId="{6E34D42F-FEA1-4D6F-B1CA-D91FDA672AD7}" dt="2023-03-14T19:30:08.980" v="4992" actId="20577"/>
          <ac:spMkLst>
            <pc:docMk/>
            <pc:sldMk cId="0" sldId="263"/>
            <ac:spMk id="110" creationId="{00000000-0000-0000-0000-000000000000}"/>
          </ac:spMkLst>
        </pc:spChg>
      </pc:sldChg>
      <pc:sldChg chg="addSp delSp modSp mod">
        <pc:chgData name="Binnix, Elaine M" userId="d13719b3-9e87-41fa-97c1-bcb3d2a75326" providerId="ADAL" clId="{6E34D42F-FEA1-4D6F-B1CA-D91FDA672AD7}" dt="2023-03-15T20:12:29.101" v="19755" actId="13244"/>
        <pc:sldMkLst>
          <pc:docMk/>
          <pc:sldMk cId="0" sldId="264"/>
        </pc:sldMkLst>
        <pc:spChg chg="add del">
          <ac:chgData name="Binnix, Elaine M" userId="d13719b3-9e87-41fa-97c1-bcb3d2a75326" providerId="ADAL" clId="{6E34D42F-FEA1-4D6F-B1CA-D91FDA672AD7}" dt="2023-03-14T19:50:08.913" v="5039" actId="22"/>
          <ac:spMkLst>
            <pc:docMk/>
            <pc:sldMk cId="0" sldId="264"/>
            <ac:spMk id="3" creationId="{DE248B87-48EC-B190-2095-A84859B4CB84}"/>
          </ac:spMkLst>
        </pc:spChg>
        <pc:spChg chg="add del mod">
          <ac:chgData name="Binnix, Elaine M" userId="d13719b3-9e87-41fa-97c1-bcb3d2a75326" providerId="ADAL" clId="{6E34D42F-FEA1-4D6F-B1CA-D91FDA672AD7}" dt="2023-03-14T19:56:11.729" v="5077" actId="767"/>
          <ac:spMkLst>
            <pc:docMk/>
            <pc:sldMk cId="0" sldId="264"/>
            <ac:spMk id="10" creationId="{FE2008DC-9526-86BF-ED5A-2BA1B2C4547F}"/>
          </ac:spMkLst>
        </pc:spChg>
        <pc:spChg chg="add mod">
          <ac:chgData name="Binnix, Elaine M" userId="d13719b3-9e87-41fa-97c1-bcb3d2a75326" providerId="ADAL" clId="{6E34D42F-FEA1-4D6F-B1CA-D91FDA672AD7}" dt="2023-03-15T20:12:05.673" v="19752" actId="13244"/>
          <ac:spMkLst>
            <pc:docMk/>
            <pc:sldMk cId="0" sldId="264"/>
            <ac:spMk id="11" creationId="{7FA57E10-A186-BD3F-C584-4DEDAB49C582}"/>
          </ac:spMkLst>
        </pc:spChg>
        <pc:spChg chg="add del mod">
          <ac:chgData name="Binnix, Elaine M" userId="d13719b3-9e87-41fa-97c1-bcb3d2a75326" providerId="ADAL" clId="{6E34D42F-FEA1-4D6F-B1CA-D91FDA672AD7}" dt="2023-03-14T20:48:53.796" v="7879" actId="21"/>
          <ac:spMkLst>
            <pc:docMk/>
            <pc:sldMk cId="0" sldId="264"/>
            <ac:spMk id="13" creationId="{D456891C-3E50-E84E-22B0-E7E6EAD3261B}"/>
          </ac:spMkLst>
        </pc:spChg>
        <pc:spChg chg="del mod">
          <ac:chgData name="Binnix, Elaine M" userId="d13719b3-9e87-41fa-97c1-bcb3d2a75326" providerId="ADAL" clId="{6E34D42F-FEA1-4D6F-B1CA-D91FDA672AD7}" dt="2023-03-14T20:55:26.178" v="7942" actId="21"/>
          <ac:spMkLst>
            <pc:docMk/>
            <pc:sldMk cId="0" sldId="264"/>
            <ac:spMk id="115" creationId="{00000000-0000-0000-0000-000000000000}"/>
          </ac:spMkLst>
        </pc:spChg>
        <pc:spChg chg="mod">
          <ac:chgData name="Binnix, Elaine M" userId="d13719b3-9e87-41fa-97c1-bcb3d2a75326" providerId="ADAL" clId="{6E34D42F-FEA1-4D6F-B1CA-D91FDA672AD7}" dt="2023-03-15T20:09:45.359" v="19740" actId="33553"/>
          <ac:spMkLst>
            <pc:docMk/>
            <pc:sldMk cId="0" sldId="264"/>
            <ac:spMk id="116" creationId="{00000000-0000-0000-0000-000000000000}"/>
          </ac:spMkLst>
        </pc:spChg>
        <pc:spChg chg="del mod">
          <ac:chgData name="Binnix, Elaine M" userId="d13719b3-9e87-41fa-97c1-bcb3d2a75326" providerId="ADAL" clId="{6E34D42F-FEA1-4D6F-B1CA-D91FDA672AD7}" dt="2023-03-14T20:48:50.909" v="7878" actId="21"/>
          <ac:spMkLst>
            <pc:docMk/>
            <pc:sldMk cId="0" sldId="264"/>
            <ac:spMk id="119" creationId="{00000000-0000-0000-0000-000000000000}"/>
          </ac:spMkLst>
        </pc:spChg>
        <pc:picChg chg="add del mod">
          <ac:chgData name="Binnix, Elaine M" userId="d13719b3-9e87-41fa-97c1-bcb3d2a75326" providerId="ADAL" clId="{6E34D42F-FEA1-4D6F-B1CA-D91FDA672AD7}" dt="2023-03-14T19:53:28.024" v="5058" actId="21"/>
          <ac:picMkLst>
            <pc:docMk/>
            <pc:sldMk cId="0" sldId="264"/>
            <ac:picMk id="4" creationId="{E69219A5-DCD9-C67A-E911-5FD0B0987470}"/>
          </ac:picMkLst>
        </pc:picChg>
        <pc:picChg chg="add del mod modCrop">
          <ac:chgData name="Binnix, Elaine M" userId="d13719b3-9e87-41fa-97c1-bcb3d2a75326" providerId="ADAL" clId="{6E34D42F-FEA1-4D6F-B1CA-D91FDA672AD7}" dt="2023-03-14T19:52:02.925" v="5054" actId="21"/>
          <ac:picMkLst>
            <pc:docMk/>
            <pc:sldMk cId="0" sldId="264"/>
            <ac:picMk id="5" creationId="{CA3CB603-8090-74FB-8829-2CE300DDBB29}"/>
          </ac:picMkLst>
        </pc:picChg>
        <pc:picChg chg="add mod">
          <ac:chgData name="Binnix, Elaine M" userId="d13719b3-9e87-41fa-97c1-bcb3d2a75326" providerId="ADAL" clId="{6E34D42F-FEA1-4D6F-B1CA-D91FDA672AD7}" dt="2023-03-15T20:12:22.260" v="19754" actId="13244"/>
          <ac:picMkLst>
            <pc:docMk/>
            <pc:sldMk cId="0" sldId="264"/>
            <ac:picMk id="7" creationId="{E1A9E0BD-0309-0E95-1A5D-B9CC9222B651}"/>
          </ac:picMkLst>
        </pc:picChg>
        <pc:picChg chg="add mod">
          <ac:chgData name="Binnix, Elaine M" userId="d13719b3-9e87-41fa-97c1-bcb3d2a75326" providerId="ADAL" clId="{6E34D42F-FEA1-4D6F-B1CA-D91FDA672AD7}" dt="2023-03-14T21:00:33.651" v="8231" actId="14100"/>
          <ac:picMkLst>
            <pc:docMk/>
            <pc:sldMk cId="0" sldId="264"/>
            <ac:picMk id="9" creationId="{377A02D2-B6D6-B98F-39C7-456834864D00}"/>
          </ac:picMkLst>
        </pc:picChg>
        <pc:picChg chg="add del mod">
          <ac:chgData name="Binnix, Elaine M" userId="d13719b3-9e87-41fa-97c1-bcb3d2a75326" providerId="ADAL" clId="{6E34D42F-FEA1-4D6F-B1CA-D91FDA672AD7}" dt="2023-03-14T20:48:45.325" v="7877" actId="21"/>
          <ac:picMkLst>
            <pc:docMk/>
            <pc:sldMk cId="0" sldId="264"/>
            <ac:picMk id="12" creationId="{83867F49-E4B8-F529-F558-ACC1BC00E687}"/>
          </ac:picMkLst>
        </pc:picChg>
        <pc:picChg chg="add mod">
          <ac:chgData name="Binnix, Elaine M" userId="d13719b3-9e87-41fa-97c1-bcb3d2a75326" providerId="ADAL" clId="{6E34D42F-FEA1-4D6F-B1CA-D91FDA672AD7}" dt="2023-03-15T20:12:29.101" v="19755" actId="13244"/>
          <ac:picMkLst>
            <pc:docMk/>
            <pc:sldMk cId="0" sldId="264"/>
            <ac:picMk id="14" creationId="{94E6E167-5174-9861-2CEF-D6EB447CBAC4}"/>
          </ac:picMkLst>
        </pc:picChg>
        <pc:picChg chg="del mod">
          <ac:chgData name="Binnix, Elaine M" userId="d13719b3-9e87-41fa-97c1-bcb3d2a75326" providerId="ADAL" clId="{6E34D42F-FEA1-4D6F-B1CA-D91FDA672AD7}" dt="2023-03-14T19:58:49.273" v="5305" actId="21"/>
          <ac:picMkLst>
            <pc:docMk/>
            <pc:sldMk cId="0" sldId="264"/>
            <ac:picMk id="117" creationId="{00000000-0000-0000-0000-000000000000}"/>
          </ac:picMkLst>
        </pc:picChg>
        <pc:picChg chg="del mod">
          <ac:chgData name="Binnix, Elaine M" userId="d13719b3-9e87-41fa-97c1-bcb3d2a75326" providerId="ADAL" clId="{6E34D42F-FEA1-4D6F-B1CA-D91FDA672AD7}" dt="2023-03-14T20:48:43.636" v="7876" actId="21"/>
          <ac:picMkLst>
            <pc:docMk/>
            <pc:sldMk cId="0" sldId="264"/>
            <ac:picMk id="118" creationId="{00000000-0000-0000-0000-000000000000}"/>
          </ac:picMkLst>
        </pc:picChg>
      </pc:sldChg>
      <pc:sldChg chg="modSp mod">
        <pc:chgData name="Binnix, Elaine M" userId="d13719b3-9e87-41fa-97c1-bcb3d2a75326" providerId="ADAL" clId="{6E34D42F-FEA1-4D6F-B1CA-D91FDA672AD7}" dt="2023-03-15T20:23:48.261" v="19876" actId="20577"/>
        <pc:sldMkLst>
          <pc:docMk/>
          <pc:sldMk cId="0" sldId="265"/>
        </pc:sldMkLst>
        <pc:spChg chg="mod">
          <ac:chgData name="Binnix, Elaine M" userId="d13719b3-9e87-41fa-97c1-bcb3d2a75326" providerId="ADAL" clId="{6E34D42F-FEA1-4D6F-B1CA-D91FDA672AD7}" dt="2023-03-15T20:23:48.261" v="19876" actId="20577"/>
          <ac:spMkLst>
            <pc:docMk/>
            <pc:sldMk cId="0" sldId="265"/>
            <ac:spMk id="124" creationId="{00000000-0000-0000-0000-000000000000}"/>
          </ac:spMkLst>
        </pc:spChg>
        <pc:spChg chg="mod">
          <ac:chgData name="Binnix, Elaine M" userId="d13719b3-9e87-41fa-97c1-bcb3d2a75326" providerId="ADAL" clId="{6E34D42F-FEA1-4D6F-B1CA-D91FDA672AD7}" dt="2023-03-14T21:22:25.521" v="8391" actId="14100"/>
          <ac:spMkLst>
            <pc:docMk/>
            <pc:sldMk cId="0" sldId="265"/>
            <ac:spMk id="125" creationId="{00000000-0000-0000-0000-000000000000}"/>
          </ac:spMkLst>
        </pc:spChg>
      </pc:sldChg>
      <pc:sldChg chg="delSp modSp mod">
        <pc:chgData name="Binnix, Elaine M" userId="d13719b3-9e87-41fa-97c1-bcb3d2a75326" providerId="ADAL" clId="{6E34D42F-FEA1-4D6F-B1CA-D91FDA672AD7}" dt="2023-03-15T20:09:55.631" v="19742" actId="33553"/>
        <pc:sldMkLst>
          <pc:docMk/>
          <pc:sldMk cId="0" sldId="266"/>
        </pc:sldMkLst>
        <pc:spChg chg="mod">
          <ac:chgData name="Binnix, Elaine M" userId="d13719b3-9e87-41fa-97c1-bcb3d2a75326" providerId="ADAL" clId="{6E34D42F-FEA1-4D6F-B1CA-D91FDA672AD7}" dt="2023-03-15T20:09:55.631" v="19742" actId="33553"/>
          <ac:spMkLst>
            <pc:docMk/>
            <pc:sldMk cId="0" sldId="266"/>
            <ac:spMk id="130" creationId="{00000000-0000-0000-0000-000000000000}"/>
          </ac:spMkLst>
        </pc:spChg>
        <pc:spChg chg="del mod">
          <ac:chgData name="Binnix, Elaine M" userId="d13719b3-9e87-41fa-97c1-bcb3d2a75326" providerId="ADAL" clId="{6E34D42F-FEA1-4D6F-B1CA-D91FDA672AD7}" dt="2023-03-14T21:47:26.483" v="8695" actId="21"/>
          <ac:spMkLst>
            <pc:docMk/>
            <pc:sldMk cId="0" sldId="266"/>
            <ac:spMk id="132" creationId="{00000000-0000-0000-0000-000000000000}"/>
          </ac:spMkLst>
        </pc:spChg>
        <pc:spChg chg="del mod">
          <ac:chgData name="Binnix, Elaine M" userId="d13719b3-9e87-41fa-97c1-bcb3d2a75326" providerId="ADAL" clId="{6E34D42F-FEA1-4D6F-B1CA-D91FDA672AD7}" dt="2023-03-14T21:47:53.020" v="8701" actId="21"/>
          <ac:spMkLst>
            <pc:docMk/>
            <pc:sldMk cId="0" sldId="266"/>
            <ac:spMk id="133" creationId="{00000000-0000-0000-0000-000000000000}"/>
          </ac:spMkLst>
        </pc:spChg>
        <pc:picChg chg="mod">
          <ac:chgData name="Binnix, Elaine M" userId="d13719b3-9e87-41fa-97c1-bcb3d2a75326" providerId="ADAL" clId="{6E34D42F-FEA1-4D6F-B1CA-D91FDA672AD7}" dt="2023-03-14T22:16:37.898" v="11670" actId="962"/>
          <ac:picMkLst>
            <pc:docMk/>
            <pc:sldMk cId="0" sldId="266"/>
            <ac:picMk id="131" creationId="{00000000-0000-0000-0000-000000000000}"/>
          </ac:picMkLst>
        </pc:picChg>
      </pc:sldChg>
      <pc:sldChg chg="modSp mod">
        <pc:chgData name="Binnix, Elaine M" userId="d13719b3-9e87-41fa-97c1-bcb3d2a75326" providerId="ADAL" clId="{6E34D42F-FEA1-4D6F-B1CA-D91FDA672AD7}" dt="2023-03-15T20:24:04.512" v="19882" actId="20577"/>
        <pc:sldMkLst>
          <pc:docMk/>
          <pc:sldMk cId="0" sldId="267"/>
        </pc:sldMkLst>
        <pc:spChg chg="mod">
          <ac:chgData name="Binnix, Elaine M" userId="d13719b3-9e87-41fa-97c1-bcb3d2a75326" providerId="ADAL" clId="{6E34D42F-FEA1-4D6F-B1CA-D91FDA672AD7}" dt="2023-03-15T20:24:04.512" v="19882" actId="20577"/>
          <ac:spMkLst>
            <pc:docMk/>
            <pc:sldMk cId="0" sldId="267"/>
            <ac:spMk id="138" creationId="{00000000-0000-0000-0000-000000000000}"/>
          </ac:spMkLst>
        </pc:spChg>
        <pc:spChg chg="mod">
          <ac:chgData name="Binnix, Elaine M" userId="d13719b3-9e87-41fa-97c1-bcb3d2a75326" providerId="ADAL" clId="{6E34D42F-FEA1-4D6F-B1CA-D91FDA672AD7}" dt="2023-03-15T16:31:41.948" v="14283" actId="20577"/>
          <ac:spMkLst>
            <pc:docMk/>
            <pc:sldMk cId="0" sldId="267"/>
            <ac:spMk id="139" creationId="{00000000-0000-0000-0000-000000000000}"/>
          </ac:spMkLst>
        </pc:spChg>
      </pc:sldChg>
      <pc:sldChg chg="addSp delSp modSp mod">
        <pc:chgData name="Binnix, Elaine M" userId="d13719b3-9e87-41fa-97c1-bcb3d2a75326" providerId="ADAL" clId="{6E34D42F-FEA1-4D6F-B1CA-D91FDA672AD7}" dt="2023-03-15T20:17:41.224" v="19811" actId="13244"/>
        <pc:sldMkLst>
          <pc:docMk/>
          <pc:sldMk cId="0" sldId="268"/>
        </pc:sldMkLst>
        <pc:spChg chg="add del mod">
          <ac:chgData name="Binnix, Elaine M" userId="d13719b3-9e87-41fa-97c1-bcb3d2a75326" providerId="ADAL" clId="{6E34D42F-FEA1-4D6F-B1CA-D91FDA672AD7}" dt="2023-03-15T17:08:53.116" v="14654" actId="21"/>
          <ac:spMkLst>
            <pc:docMk/>
            <pc:sldMk cId="0" sldId="268"/>
            <ac:spMk id="3" creationId="{25EB9EFD-CADC-F060-9D5F-2E31CCF4D435}"/>
          </ac:spMkLst>
        </pc:spChg>
        <pc:spChg chg="add mod">
          <ac:chgData name="Binnix, Elaine M" userId="d13719b3-9e87-41fa-97c1-bcb3d2a75326" providerId="ADAL" clId="{6E34D42F-FEA1-4D6F-B1CA-D91FDA672AD7}" dt="2023-03-15T20:00:13.118" v="18501" actId="962"/>
          <ac:spMkLst>
            <pc:docMk/>
            <pc:sldMk cId="0" sldId="268"/>
            <ac:spMk id="11" creationId="{768A4795-68ED-5481-1960-49FBE6124CBF}"/>
          </ac:spMkLst>
        </pc:spChg>
        <pc:spChg chg="del mod">
          <ac:chgData name="Binnix, Elaine M" userId="d13719b3-9e87-41fa-97c1-bcb3d2a75326" providerId="ADAL" clId="{6E34D42F-FEA1-4D6F-B1CA-D91FDA672AD7}" dt="2023-03-15T17:08:47.497" v="14653" actId="21"/>
          <ac:spMkLst>
            <pc:docMk/>
            <pc:sldMk cId="0" sldId="268"/>
            <ac:spMk id="144" creationId="{00000000-0000-0000-0000-000000000000}"/>
          </ac:spMkLst>
        </pc:spChg>
        <pc:spChg chg="del mod">
          <ac:chgData name="Binnix, Elaine M" userId="d13719b3-9e87-41fa-97c1-bcb3d2a75326" providerId="ADAL" clId="{6E34D42F-FEA1-4D6F-B1CA-D91FDA672AD7}" dt="2023-03-15T17:08:44.858" v="14652" actId="21"/>
          <ac:spMkLst>
            <pc:docMk/>
            <pc:sldMk cId="0" sldId="268"/>
            <ac:spMk id="145" creationId="{00000000-0000-0000-0000-000000000000}"/>
          </ac:spMkLst>
        </pc:spChg>
        <pc:spChg chg="mod">
          <ac:chgData name="Binnix, Elaine M" userId="d13719b3-9e87-41fa-97c1-bcb3d2a75326" providerId="ADAL" clId="{6E34D42F-FEA1-4D6F-B1CA-D91FDA672AD7}" dt="2023-03-15T20:17:41.224" v="19811" actId="13244"/>
          <ac:spMkLst>
            <pc:docMk/>
            <pc:sldMk cId="0" sldId="268"/>
            <ac:spMk id="146" creationId="{00000000-0000-0000-0000-000000000000}"/>
          </ac:spMkLst>
        </pc:spChg>
        <pc:spChg chg="mod">
          <ac:chgData name="Binnix, Elaine M" userId="d13719b3-9e87-41fa-97c1-bcb3d2a75326" providerId="ADAL" clId="{6E34D42F-FEA1-4D6F-B1CA-D91FDA672AD7}" dt="2023-03-15T20:17:36.116" v="19810" actId="13244"/>
          <ac:spMkLst>
            <pc:docMk/>
            <pc:sldMk cId="0" sldId="268"/>
            <ac:spMk id="147" creationId="{00000000-0000-0000-0000-000000000000}"/>
          </ac:spMkLst>
        </pc:spChg>
        <pc:picChg chg="add del">
          <ac:chgData name="Binnix, Elaine M" userId="d13719b3-9e87-41fa-97c1-bcb3d2a75326" providerId="ADAL" clId="{6E34D42F-FEA1-4D6F-B1CA-D91FDA672AD7}" dt="2023-03-15T17:26:55.515" v="14659" actId="22"/>
          <ac:picMkLst>
            <pc:docMk/>
            <pc:sldMk cId="0" sldId="268"/>
            <ac:picMk id="5" creationId="{6167290B-9773-88E9-C9DD-24AFD6E5DF96}"/>
          </ac:picMkLst>
        </pc:picChg>
        <pc:picChg chg="add mod">
          <ac:chgData name="Binnix, Elaine M" userId="d13719b3-9e87-41fa-97c1-bcb3d2a75326" providerId="ADAL" clId="{6E34D42F-FEA1-4D6F-B1CA-D91FDA672AD7}" dt="2023-03-15T17:45:08.953" v="16414" actId="962"/>
          <ac:picMkLst>
            <pc:docMk/>
            <pc:sldMk cId="0" sldId="268"/>
            <ac:picMk id="7" creationId="{202E1164-92BF-A6D1-9B02-87E7C22A547B}"/>
          </ac:picMkLst>
        </pc:picChg>
        <pc:picChg chg="add mod">
          <ac:chgData name="Binnix, Elaine M" userId="d13719b3-9e87-41fa-97c1-bcb3d2a75326" providerId="ADAL" clId="{6E34D42F-FEA1-4D6F-B1CA-D91FDA672AD7}" dt="2023-03-15T17:40:12.071" v="15597" actId="1076"/>
          <ac:picMkLst>
            <pc:docMk/>
            <pc:sldMk cId="0" sldId="268"/>
            <ac:picMk id="9" creationId="{85D431BF-0C67-BA9E-A0AF-467AC04330B1}"/>
          </ac:picMkLst>
        </pc:picChg>
        <pc:picChg chg="add mod">
          <ac:chgData name="Binnix, Elaine M" userId="d13719b3-9e87-41fa-97c1-bcb3d2a75326" providerId="ADAL" clId="{6E34D42F-FEA1-4D6F-B1CA-D91FDA672AD7}" dt="2023-03-15T20:00:16.361" v="18503" actId="962"/>
          <ac:picMkLst>
            <pc:docMk/>
            <pc:sldMk cId="0" sldId="268"/>
            <ac:picMk id="10" creationId="{D7BD3548-512D-AC7D-324F-FD406FFB2381}"/>
          </ac:picMkLst>
        </pc:picChg>
      </pc:sldChg>
      <pc:sldChg chg="modSp mod">
        <pc:chgData name="Binnix, Elaine M" userId="d13719b3-9e87-41fa-97c1-bcb3d2a75326" providerId="ADAL" clId="{6E34D42F-FEA1-4D6F-B1CA-D91FDA672AD7}" dt="2023-03-15T20:24:25.188" v="19889" actId="14100"/>
        <pc:sldMkLst>
          <pc:docMk/>
          <pc:sldMk cId="0" sldId="269"/>
        </pc:sldMkLst>
        <pc:spChg chg="mod">
          <ac:chgData name="Binnix, Elaine M" userId="d13719b3-9e87-41fa-97c1-bcb3d2a75326" providerId="ADAL" clId="{6E34D42F-FEA1-4D6F-B1CA-D91FDA672AD7}" dt="2023-03-15T20:24:25.188" v="19889" actId="14100"/>
          <ac:spMkLst>
            <pc:docMk/>
            <pc:sldMk cId="0" sldId="269"/>
            <ac:spMk id="152" creationId="{00000000-0000-0000-0000-000000000000}"/>
          </ac:spMkLst>
        </pc:spChg>
        <pc:spChg chg="mod">
          <ac:chgData name="Binnix, Elaine M" userId="d13719b3-9e87-41fa-97c1-bcb3d2a75326" providerId="ADAL" clId="{6E34D42F-FEA1-4D6F-B1CA-D91FDA672AD7}" dt="2023-03-15T16:42:44.579" v="14522" actId="20577"/>
          <ac:spMkLst>
            <pc:docMk/>
            <pc:sldMk cId="0" sldId="269"/>
            <ac:spMk id="153" creationId="{00000000-0000-0000-0000-000000000000}"/>
          </ac:spMkLst>
        </pc:spChg>
      </pc:sldChg>
      <pc:sldChg chg="addSp delSp modSp mod">
        <pc:chgData name="Binnix, Elaine M" userId="d13719b3-9e87-41fa-97c1-bcb3d2a75326" providerId="ADAL" clId="{6E34D42F-FEA1-4D6F-B1CA-D91FDA672AD7}" dt="2023-03-15T20:18:05.468" v="19812" actId="13244"/>
        <pc:sldMkLst>
          <pc:docMk/>
          <pc:sldMk cId="0" sldId="270"/>
        </pc:sldMkLst>
        <pc:spChg chg="add mod">
          <ac:chgData name="Binnix, Elaine M" userId="d13719b3-9e87-41fa-97c1-bcb3d2a75326" providerId="ADAL" clId="{6E34D42F-FEA1-4D6F-B1CA-D91FDA672AD7}" dt="2023-03-15T19:35:55.665" v="16569" actId="1076"/>
          <ac:spMkLst>
            <pc:docMk/>
            <pc:sldMk cId="0" sldId="270"/>
            <ac:spMk id="2" creationId="{F01B9DB6-91BB-9342-723A-95E83AA96E5A}"/>
          </ac:spMkLst>
        </pc:spChg>
        <pc:spChg chg="add mod">
          <ac:chgData name="Binnix, Elaine M" userId="d13719b3-9e87-41fa-97c1-bcb3d2a75326" providerId="ADAL" clId="{6E34D42F-FEA1-4D6F-B1CA-D91FDA672AD7}" dt="2023-03-15T19:35:45.589" v="16568" actId="1076"/>
          <ac:spMkLst>
            <pc:docMk/>
            <pc:sldMk cId="0" sldId="270"/>
            <ac:spMk id="3" creationId="{C170F3EB-DC8E-736B-8BE9-1A2F977B091F}"/>
          </ac:spMkLst>
        </pc:spChg>
        <pc:spChg chg="mod">
          <ac:chgData name="Binnix, Elaine M" userId="d13719b3-9e87-41fa-97c1-bcb3d2a75326" providerId="ADAL" clId="{6E34D42F-FEA1-4D6F-B1CA-D91FDA672AD7}" dt="2023-03-15T19:32:29.620" v="16475" actId="1076"/>
          <ac:spMkLst>
            <pc:docMk/>
            <pc:sldMk cId="0" sldId="270"/>
            <ac:spMk id="158" creationId="{00000000-0000-0000-0000-000000000000}"/>
          </ac:spMkLst>
        </pc:spChg>
        <pc:spChg chg="mod">
          <ac:chgData name="Binnix, Elaine M" userId="d13719b3-9e87-41fa-97c1-bcb3d2a75326" providerId="ADAL" clId="{6E34D42F-FEA1-4D6F-B1CA-D91FDA672AD7}" dt="2023-03-15T20:18:05.468" v="19812" actId="13244"/>
          <ac:spMkLst>
            <pc:docMk/>
            <pc:sldMk cId="0" sldId="270"/>
            <ac:spMk id="159" creationId="{00000000-0000-0000-0000-000000000000}"/>
          </ac:spMkLst>
        </pc:spChg>
        <pc:spChg chg="del mod">
          <ac:chgData name="Binnix, Elaine M" userId="d13719b3-9e87-41fa-97c1-bcb3d2a75326" providerId="ADAL" clId="{6E34D42F-FEA1-4D6F-B1CA-D91FDA672AD7}" dt="2023-03-15T18:14:30.646" v="16444" actId="21"/>
          <ac:spMkLst>
            <pc:docMk/>
            <pc:sldMk cId="0" sldId="270"/>
            <ac:spMk id="160" creationId="{00000000-0000-0000-0000-000000000000}"/>
          </ac:spMkLst>
        </pc:spChg>
        <pc:spChg chg="del mod">
          <ac:chgData name="Binnix, Elaine M" userId="d13719b3-9e87-41fa-97c1-bcb3d2a75326" providerId="ADAL" clId="{6E34D42F-FEA1-4D6F-B1CA-D91FDA672AD7}" dt="2023-03-15T18:14:39.777" v="16447" actId="21"/>
          <ac:spMkLst>
            <pc:docMk/>
            <pc:sldMk cId="0" sldId="270"/>
            <ac:spMk id="161" creationId="{00000000-0000-0000-0000-000000000000}"/>
          </ac:spMkLst>
        </pc:spChg>
        <pc:spChg chg="del mod">
          <ac:chgData name="Binnix, Elaine M" userId="d13719b3-9e87-41fa-97c1-bcb3d2a75326" providerId="ADAL" clId="{6E34D42F-FEA1-4D6F-B1CA-D91FDA672AD7}" dt="2023-03-15T18:14:34.718" v="16446" actId="21"/>
          <ac:spMkLst>
            <pc:docMk/>
            <pc:sldMk cId="0" sldId="270"/>
            <ac:spMk id="164" creationId="{00000000-0000-0000-0000-000000000000}"/>
          </ac:spMkLst>
        </pc:spChg>
        <pc:picChg chg="del mod">
          <ac:chgData name="Binnix, Elaine M" userId="d13719b3-9e87-41fa-97c1-bcb3d2a75326" providerId="ADAL" clId="{6E34D42F-FEA1-4D6F-B1CA-D91FDA672AD7}" dt="2023-03-15T18:14:32.327" v="16445" actId="21"/>
          <ac:picMkLst>
            <pc:docMk/>
            <pc:sldMk cId="0" sldId="270"/>
            <ac:picMk id="162" creationId="{00000000-0000-0000-0000-000000000000}"/>
          </ac:picMkLst>
        </pc:picChg>
        <pc:picChg chg="del mod">
          <ac:chgData name="Binnix, Elaine M" userId="d13719b3-9e87-41fa-97c1-bcb3d2a75326" providerId="ADAL" clId="{6E34D42F-FEA1-4D6F-B1CA-D91FDA672AD7}" dt="2023-03-15T19:29:43.671" v="16461" actId="21"/>
          <ac:picMkLst>
            <pc:docMk/>
            <pc:sldMk cId="0" sldId="270"/>
            <ac:picMk id="163" creationId="{00000000-0000-0000-0000-000000000000}"/>
          </ac:picMkLst>
        </pc:picChg>
      </pc:sldChg>
      <pc:sldChg chg="modSp mod">
        <pc:chgData name="Binnix, Elaine M" userId="d13719b3-9e87-41fa-97c1-bcb3d2a75326" providerId="ADAL" clId="{6E34D42F-FEA1-4D6F-B1CA-D91FDA672AD7}" dt="2023-03-15T20:24:34.231" v="19895" actId="20577"/>
        <pc:sldMkLst>
          <pc:docMk/>
          <pc:sldMk cId="0" sldId="271"/>
        </pc:sldMkLst>
        <pc:spChg chg="mod">
          <ac:chgData name="Binnix, Elaine M" userId="d13719b3-9e87-41fa-97c1-bcb3d2a75326" providerId="ADAL" clId="{6E34D42F-FEA1-4D6F-B1CA-D91FDA672AD7}" dt="2023-03-15T20:24:34.231" v="19895" actId="20577"/>
          <ac:spMkLst>
            <pc:docMk/>
            <pc:sldMk cId="0" sldId="271"/>
            <ac:spMk id="169" creationId="{00000000-0000-0000-0000-000000000000}"/>
          </ac:spMkLst>
        </pc:spChg>
        <pc:spChg chg="mod">
          <ac:chgData name="Binnix, Elaine M" userId="d13719b3-9e87-41fa-97c1-bcb3d2a75326" providerId="ADAL" clId="{6E34D42F-FEA1-4D6F-B1CA-D91FDA672AD7}" dt="2023-03-15T19:29:24.056" v="16460" actId="20577"/>
          <ac:spMkLst>
            <pc:docMk/>
            <pc:sldMk cId="0" sldId="271"/>
            <ac:spMk id="170" creationId="{00000000-0000-0000-0000-000000000000}"/>
          </ac:spMkLst>
        </pc:spChg>
      </pc:sldChg>
      <pc:sldChg chg="delSp modSp mod">
        <pc:chgData name="Binnix, Elaine M" userId="d13719b3-9e87-41fa-97c1-bcb3d2a75326" providerId="ADAL" clId="{6E34D42F-FEA1-4D6F-B1CA-D91FDA672AD7}" dt="2023-03-15T20:18:57.450" v="19818" actId="13244"/>
        <pc:sldMkLst>
          <pc:docMk/>
          <pc:sldMk cId="0" sldId="272"/>
        </pc:sldMkLst>
        <pc:spChg chg="mod">
          <ac:chgData name="Binnix, Elaine M" userId="d13719b3-9e87-41fa-97c1-bcb3d2a75326" providerId="ADAL" clId="{6E34D42F-FEA1-4D6F-B1CA-D91FDA672AD7}" dt="2023-03-15T20:18:50.388" v="19817" actId="13244"/>
          <ac:spMkLst>
            <pc:docMk/>
            <pc:sldMk cId="0" sldId="272"/>
            <ac:spMk id="175" creationId="{00000000-0000-0000-0000-000000000000}"/>
          </ac:spMkLst>
        </pc:spChg>
        <pc:spChg chg="mod">
          <ac:chgData name="Binnix, Elaine M" userId="d13719b3-9e87-41fa-97c1-bcb3d2a75326" providerId="ADAL" clId="{6E34D42F-FEA1-4D6F-B1CA-D91FDA672AD7}" dt="2023-03-15T20:18:47.136" v="19816" actId="13244"/>
          <ac:spMkLst>
            <pc:docMk/>
            <pc:sldMk cId="0" sldId="272"/>
            <ac:spMk id="176" creationId="{00000000-0000-0000-0000-000000000000}"/>
          </ac:spMkLst>
        </pc:spChg>
        <pc:spChg chg="mod">
          <ac:chgData name="Binnix, Elaine M" userId="d13719b3-9e87-41fa-97c1-bcb3d2a75326" providerId="ADAL" clId="{6E34D42F-FEA1-4D6F-B1CA-D91FDA672AD7}" dt="2023-03-15T19:40:58.297" v="16665" actId="313"/>
          <ac:spMkLst>
            <pc:docMk/>
            <pc:sldMk cId="0" sldId="272"/>
            <ac:spMk id="177" creationId="{00000000-0000-0000-0000-000000000000}"/>
          </ac:spMkLst>
        </pc:spChg>
        <pc:spChg chg="mod">
          <ac:chgData name="Binnix, Elaine M" userId="d13719b3-9e87-41fa-97c1-bcb3d2a75326" providerId="ADAL" clId="{6E34D42F-FEA1-4D6F-B1CA-D91FDA672AD7}" dt="2023-03-15T20:18:57.450" v="19818" actId="13244"/>
          <ac:spMkLst>
            <pc:docMk/>
            <pc:sldMk cId="0" sldId="272"/>
            <ac:spMk id="178" creationId="{00000000-0000-0000-0000-000000000000}"/>
          </ac:spMkLst>
        </pc:spChg>
        <pc:spChg chg="del mod">
          <ac:chgData name="Binnix, Elaine M" userId="d13719b3-9e87-41fa-97c1-bcb3d2a75326" providerId="ADAL" clId="{6E34D42F-FEA1-4D6F-B1CA-D91FDA672AD7}" dt="2023-03-15T19:45:53.807" v="16694" actId="21"/>
          <ac:spMkLst>
            <pc:docMk/>
            <pc:sldMk cId="0" sldId="272"/>
            <ac:spMk id="179" creationId="{00000000-0000-0000-0000-000000000000}"/>
          </ac:spMkLst>
        </pc:spChg>
        <pc:spChg chg="del mod">
          <ac:chgData name="Binnix, Elaine M" userId="d13719b3-9e87-41fa-97c1-bcb3d2a75326" providerId="ADAL" clId="{6E34D42F-FEA1-4D6F-B1CA-D91FDA672AD7}" dt="2023-03-15T19:45:48.013" v="16693" actId="21"/>
          <ac:spMkLst>
            <pc:docMk/>
            <pc:sldMk cId="0" sldId="272"/>
            <ac:spMk id="180" creationId="{00000000-0000-0000-0000-000000000000}"/>
          </ac:spMkLst>
        </pc:spChg>
        <pc:spChg chg="del">
          <ac:chgData name="Binnix, Elaine M" userId="d13719b3-9e87-41fa-97c1-bcb3d2a75326" providerId="ADAL" clId="{6E34D42F-FEA1-4D6F-B1CA-D91FDA672AD7}" dt="2023-03-15T20:01:25.022" v="18526" actId="21"/>
          <ac:spMkLst>
            <pc:docMk/>
            <pc:sldMk cId="0" sldId="272"/>
            <ac:spMk id="182" creationId="{00000000-0000-0000-0000-000000000000}"/>
          </ac:spMkLst>
        </pc:spChg>
        <pc:spChg chg="del">
          <ac:chgData name="Binnix, Elaine M" userId="d13719b3-9e87-41fa-97c1-bcb3d2a75326" providerId="ADAL" clId="{6E34D42F-FEA1-4D6F-B1CA-D91FDA672AD7}" dt="2023-03-15T20:01:31.259" v="18527" actId="21"/>
          <ac:spMkLst>
            <pc:docMk/>
            <pc:sldMk cId="0" sldId="272"/>
            <ac:spMk id="183" creationId="{00000000-0000-0000-0000-000000000000}"/>
          </ac:spMkLst>
        </pc:spChg>
        <pc:spChg chg="del">
          <ac:chgData name="Binnix, Elaine M" userId="d13719b3-9e87-41fa-97c1-bcb3d2a75326" providerId="ADAL" clId="{6E34D42F-FEA1-4D6F-B1CA-D91FDA672AD7}" dt="2023-03-15T20:01:35.955" v="18528" actId="21"/>
          <ac:spMkLst>
            <pc:docMk/>
            <pc:sldMk cId="0" sldId="272"/>
            <ac:spMk id="184" creationId="{00000000-0000-0000-0000-000000000000}"/>
          </ac:spMkLst>
        </pc:spChg>
        <pc:spChg chg="del mod">
          <ac:chgData name="Binnix, Elaine M" userId="d13719b3-9e87-41fa-97c1-bcb3d2a75326" providerId="ADAL" clId="{6E34D42F-FEA1-4D6F-B1CA-D91FDA672AD7}" dt="2023-03-15T19:46:04.829" v="16697" actId="21"/>
          <ac:spMkLst>
            <pc:docMk/>
            <pc:sldMk cId="0" sldId="272"/>
            <ac:spMk id="185" creationId="{00000000-0000-0000-0000-000000000000}"/>
          </ac:spMkLst>
        </pc:spChg>
        <pc:spChg chg="del mod">
          <ac:chgData name="Binnix, Elaine M" userId="d13719b3-9e87-41fa-97c1-bcb3d2a75326" providerId="ADAL" clId="{6E34D42F-FEA1-4D6F-B1CA-D91FDA672AD7}" dt="2023-03-15T19:46:00.838" v="16696" actId="21"/>
          <ac:spMkLst>
            <pc:docMk/>
            <pc:sldMk cId="0" sldId="272"/>
            <ac:spMk id="186" creationId="{00000000-0000-0000-0000-000000000000}"/>
          </ac:spMkLst>
        </pc:spChg>
        <pc:picChg chg="del mod">
          <ac:chgData name="Binnix, Elaine M" userId="d13719b3-9e87-41fa-97c1-bcb3d2a75326" providerId="ADAL" clId="{6E34D42F-FEA1-4D6F-B1CA-D91FDA672AD7}" dt="2023-03-15T19:45:56.579" v="16695" actId="21"/>
          <ac:picMkLst>
            <pc:docMk/>
            <pc:sldMk cId="0" sldId="272"/>
            <ac:picMk id="181" creationId="{00000000-0000-0000-0000-000000000000}"/>
          </ac:picMkLst>
        </pc:picChg>
      </pc:sldChg>
      <pc:sldChg chg="modSp mod">
        <pc:chgData name="Binnix, Elaine M" userId="d13719b3-9e87-41fa-97c1-bcb3d2a75326" providerId="ADAL" clId="{6E34D42F-FEA1-4D6F-B1CA-D91FDA672AD7}" dt="2023-03-15T20:24:50.624" v="19903" actId="14100"/>
        <pc:sldMkLst>
          <pc:docMk/>
          <pc:sldMk cId="0" sldId="273"/>
        </pc:sldMkLst>
        <pc:spChg chg="mod">
          <ac:chgData name="Binnix, Elaine M" userId="d13719b3-9e87-41fa-97c1-bcb3d2a75326" providerId="ADAL" clId="{6E34D42F-FEA1-4D6F-B1CA-D91FDA672AD7}" dt="2023-03-15T20:24:50.624" v="19903" actId="14100"/>
          <ac:spMkLst>
            <pc:docMk/>
            <pc:sldMk cId="0" sldId="273"/>
            <ac:spMk id="191" creationId="{00000000-0000-0000-0000-000000000000}"/>
          </ac:spMkLst>
        </pc:spChg>
        <pc:spChg chg="mod">
          <ac:chgData name="Binnix, Elaine M" userId="d13719b3-9e87-41fa-97c1-bcb3d2a75326" providerId="ADAL" clId="{6E34D42F-FEA1-4D6F-B1CA-D91FDA672AD7}" dt="2023-03-15T19:54:53.403" v="18227" actId="20577"/>
          <ac:spMkLst>
            <pc:docMk/>
            <pc:sldMk cId="0" sldId="273"/>
            <ac:spMk id="192" creationId="{00000000-0000-0000-0000-000000000000}"/>
          </ac:spMkLst>
        </pc:spChg>
      </pc:sldChg>
      <pc:sldChg chg="modSp mod">
        <pc:chgData name="Binnix, Elaine M" userId="d13719b3-9e87-41fa-97c1-bcb3d2a75326" providerId="ADAL" clId="{6E34D42F-FEA1-4D6F-B1CA-D91FDA672AD7}" dt="2023-03-15T20:19:51.642" v="19825" actId="13244"/>
        <pc:sldMkLst>
          <pc:docMk/>
          <pc:sldMk cId="0" sldId="274"/>
        </pc:sldMkLst>
        <pc:spChg chg="mod">
          <ac:chgData name="Binnix, Elaine M" userId="d13719b3-9e87-41fa-97c1-bcb3d2a75326" providerId="ADAL" clId="{6E34D42F-FEA1-4D6F-B1CA-D91FDA672AD7}" dt="2023-03-15T20:19:48.750" v="19824" actId="13244"/>
          <ac:spMkLst>
            <pc:docMk/>
            <pc:sldMk cId="0" sldId="274"/>
            <ac:spMk id="198" creationId="{00000000-0000-0000-0000-000000000000}"/>
          </ac:spMkLst>
        </pc:spChg>
        <pc:spChg chg="mod">
          <ac:chgData name="Binnix, Elaine M" userId="d13719b3-9e87-41fa-97c1-bcb3d2a75326" providerId="ADAL" clId="{6E34D42F-FEA1-4D6F-B1CA-D91FDA672AD7}" dt="2023-03-15T19:55:09.668" v="18228" actId="20577"/>
          <ac:spMkLst>
            <pc:docMk/>
            <pc:sldMk cId="0" sldId="274"/>
            <ac:spMk id="199" creationId="{00000000-0000-0000-0000-000000000000}"/>
          </ac:spMkLst>
        </pc:spChg>
        <pc:spChg chg="mod">
          <ac:chgData name="Binnix, Elaine M" userId="d13719b3-9e87-41fa-97c1-bcb3d2a75326" providerId="ADAL" clId="{6E34D42F-FEA1-4D6F-B1CA-D91FDA672AD7}" dt="2023-03-15T19:40:41.135" v="16661" actId="20577"/>
          <ac:spMkLst>
            <pc:docMk/>
            <pc:sldMk cId="0" sldId="274"/>
            <ac:spMk id="200" creationId="{00000000-0000-0000-0000-000000000000}"/>
          </ac:spMkLst>
        </pc:spChg>
        <pc:picChg chg="mod">
          <ac:chgData name="Binnix, Elaine M" userId="d13719b3-9e87-41fa-97c1-bcb3d2a75326" providerId="ADAL" clId="{6E34D42F-FEA1-4D6F-B1CA-D91FDA672AD7}" dt="2023-03-15T20:19:51.642" v="19825" actId="13244"/>
          <ac:picMkLst>
            <pc:docMk/>
            <pc:sldMk cId="0" sldId="274"/>
            <ac:picMk id="197" creationId="{00000000-0000-0000-0000-000000000000}"/>
          </ac:picMkLst>
        </pc:picChg>
      </pc:sldChg>
      <pc:sldChg chg="modSp mod">
        <pc:chgData name="Binnix, Elaine M" userId="d13719b3-9e87-41fa-97c1-bcb3d2a75326" providerId="ADAL" clId="{6E34D42F-FEA1-4D6F-B1CA-D91FDA672AD7}" dt="2023-03-15T20:25:01.312" v="19910" actId="14100"/>
        <pc:sldMkLst>
          <pc:docMk/>
          <pc:sldMk cId="0" sldId="275"/>
        </pc:sldMkLst>
        <pc:spChg chg="mod">
          <ac:chgData name="Binnix, Elaine M" userId="d13719b3-9e87-41fa-97c1-bcb3d2a75326" providerId="ADAL" clId="{6E34D42F-FEA1-4D6F-B1CA-D91FDA672AD7}" dt="2023-03-15T20:25:01.312" v="19910" actId="14100"/>
          <ac:spMkLst>
            <pc:docMk/>
            <pc:sldMk cId="0" sldId="275"/>
            <ac:spMk id="205" creationId="{00000000-0000-0000-0000-000000000000}"/>
          </ac:spMkLst>
        </pc:spChg>
        <pc:spChg chg="mod">
          <ac:chgData name="Binnix, Elaine M" userId="d13719b3-9e87-41fa-97c1-bcb3d2a75326" providerId="ADAL" clId="{6E34D42F-FEA1-4D6F-B1CA-D91FDA672AD7}" dt="2023-03-15T19:56:20.230" v="18239" actId="14100"/>
          <ac:spMkLst>
            <pc:docMk/>
            <pc:sldMk cId="0" sldId="275"/>
            <ac:spMk id="206" creationId="{00000000-0000-0000-0000-000000000000}"/>
          </ac:spMkLst>
        </pc:spChg>
      </pc:sldChg>
      <pc:sldChg chg="addSp delSp modSp new mod">
        <pc:chgData name="Binnix, Elaine M" userId="d13719b3-9e87-41fa-97c1-bcb3d2a75326" providerId="ADAL" clId="{6E34D42F-FEA1-4D6F-B1CA-D91FDA672AD7}" dt="2023-03-15T20:16:17.841" v="19778" actId="13244"/>
        <pc:sldMkLst>
          <pc:docMk/>
          <pc:sldMk cId="4068085055" sldId="276"/>
        </pc:sldMkLst>
        <pc:spChg chg="del">
          <ac:chgData name="Binnix, Elaine M" userId="d13719b3-9e87-41fa-97c1-bcb3d2a75326" providerId="ADAL" clId="{6E34D42F-FEA1-4D6F-B1CA-D91FDA672AD7}" dt="2023-03-14T20:41:53.389" v="7611" actId="21"/>
          <ac:spMkLst>
            <pc:docMk/>
            <pc:sldMk cId="4068085055" sldId="276"/>
            <ac:spMk id="2" creationId="{63FCFEE0-42ED-2B4E-A0AF-76CAFF1C237F}"/>
          </ac:spMkLst>
        </pc:spChg>
        <pc:spChg chg="add mod">
          <ac:chgData name="Binnix, Elaine M" userId="d13719b3-9e87-41fa-97c1-bcb3d2a75326" providerId="ADAL" clId="{6E34D42F-FEA1-4D6F-B1CA-D91FDA672AD7}" dt="2023-03-15T20:15:56.186" v="19777" actId="13244"/>
          <ac:spMkLst>
            <pc:docMk/>
            <pc:sldMk cId="4068085055" sldId="276"/>
            <ac:spMk id="5" creationId="{D27C0C69-CB40-76BD-27D6-E76CF69FB411}"/>
          </ac:spMkLst>
        </pc:spChg>
        <pc:spChg chg="add mod">
          <ac:chgData name="Binnix, Elaine M" userId="d13719b3-9e87-41fa-97c1-bcb3d2a75326" providerId="ADAL" clId="{6E34D42F-FEA1-4D6F-B1CA-D91FDA672AD7}" dt="2023-03-14T20:50:00.996" v="7888" actId="313"/>
          <ac:spMkLst>
            <pc:docMk/>
            <pc:sldMk cId="4068085055" sldId="276"/>
            <ac:spMk id="6" creationId="{6499D94A-24D9-6DFD-1C17-E52218D3AA7E}"/>
          </ac:spMkLst>
        </pc:spChg>
        <pc:spChg chg="add mod">
          <ac:chgData name="Binnix, Elaine M" userId="d13719b3-9e87-41fa-97c1-bcb3d2a75326" providerId="ADAL" clId="{6E34D42F-FEA1-4D6F-B1CA-D91FDA672AD7}" dt="2023-03-15T20:16:17.841" v="19778" actId="13244"/>
          <ac:spMkLst>
            <pc:docMk/>
            <pc:sldMk cId="4068085055" sldId="276"/>
            <ac:spMk id="7" creationId="{83DC4D8D-2D8E-BF0B-9BC6-190188979CC7}"/>
          </ac:spMkLst>
        </pc:spChg>
        <pc:spChg chg="add mod">
          <ac:chgData name="Binnix, Elaine M" userId="d13719b3-9e87-41fa-97c1-bcb3d2a75326" providerId="ADAL" clId="{6E34D42F-FEA1-4D6F-B1CA-D91FDA672AD7}" dt="2023-03-14T21:35:54.775" v="8537" actId="404"/>
          <ac:spMkLst>
            <pc:docMk/>
            <pc:sldMk cId="4068085055" sldId="276"/>
            <ac:spMk id="8" creationId="{0E7893E1-C2B0-1BA5-B5E9-5C37F6F988C6}"/>
          </ac:spMkLst>
        </pc:spChg>
        <pc:picChg chg="add mod">
          <ac:chgData name="Binnix, Elaine M" userId="d13719b3-9e87-41fa-97c1-bcb3d2a75326" providerId="ADAL" clId="{6E34D42F-FEA1-4D6F-B1CA-D91FDA672AD7}" dt="2023-03-15T20:15:51.511" v="19775" actId="13244"/>
          <ac:picMkLst>
            <pc:docMk/>
            <pc:sldMk cId="4068085055" sldId="276"/>
            <ac:picMk id="3" creationId="{FAC33485-8176-4660-B5F1-608D85807B4F}"/>
          </ac:picMkLst>
        </pc:picChg>
        <pc:picChg chg="add del mod">
          <ac:chgData name="Binnix, Elaine M" userId="d13719b3-9e87-41fa-97c1-bcb3d2a75326" providerId="ADAL" clId="{6E34D42F-FEA1-4D6F-B1CA-D91FDA672AD7}" dt="2023-03-14T20:42:28.839" v="7617" actId="21"/>
          <ac:picMkLst>
            <pc:docMk/>
            <pc:sldMk cId="4068085055" sldId="276"/>
            <ac:picMk id="4" creationId="{A25A60EA-E774-CE55-A211-FD5DDBA046E8}"/>
          </ac:picMkLst>
        </pc:picChg>
      </pc:sldChg>
      <pc:sldChg chg="addSp delSp modSp new mod">
        <pc:chgData name="Binnix, Elaine M" userId="d13719b3-9e87-41fa-97c1-bcb3d2a75326" providerId="ADAL" clId="{6E34D42F-FEA1-4D6F-B1CA-D91FDA672AD7}" dt="2023-03-15T20:09:58.447" v="19743" actId="33553"/>
        <pc:sldMkLst>
          <pc:docMk/>
          <pc:sldMk cId="2110692027" sldId="277"/>
        </pc:sldMkLst>
        <pc:spChg chg="del">
          <ac:chgData name="Binnix, Elaine M" userId="d13719b3-9e87-41fa-97c1-bcb3d2a75326" providerId="ADAL" clId="{6E34D42F-FEA1-4D6F-B1CA-D91FDA672AD7}" dt="2023-03-14T21:46:55.454" v="8677" actId="21"/>
          <ac:spMkLst>
            <pc:docMk/>
            <pc:sldMk cId="2110692027" sldId="277"/>
            <ac:spMk id="2" creationId="{89513B88-5A62-14A3-D2EE-09473C6D501F}"/>
          </ac:spMkLst>
        </pc:spChg>
        <pc:spChg chg="add mod">
          <ac:chgData name="Binnix, Elaine M" userId="d13719b3-9e87-41fa-97c1-bcb3d2a75326" providerId="ADAL" clId="{6E34D42F-FEA1-4D6F-B1CA-D91FDA672AD7}" dt="2023-03-15T20:09:58.447" v="19743" actId="33553"/>
          <ac:spMkLst>
            <pc:docMk/>
            <pc:sldMk cId="2110692027" sldId="277"/>
            <ac:spMk id="3" creationId="{207CCADC-1A93-3A4B-EC04-B561D9CD17B8}"/>
          </ac:spMkLst>
        </pc:spChg>
        <pc:spChg chg="add mod">
          <ac:chgData name="Binnix, Elaine M" userId="d13719b3-9e87-41fa-97c1-bcb3d2a75326" providerId="ADAL" clId="{6E34D42F-FEA1-4D6F-B1CA-D91FDA672AD7}" dt="2023-03-15T16:31:25.495" v="14279" actId="14100"/>
          <ac:spMkLst>
            <pc:docMk/>
            <pc:sldMk cId="2110692027" sldId="277"/>
            <ac:spMk id="5" creationId="{E14FFBD4-14D2-1C5A-FCE5-793614507C9D}"/>
          </ac:spMkLst>
        </pc:spChg>
        <pc:picChg chg="add del">
          <ac:chgData name="Binnix, Elaine M" userId="d13719b3-9e87-41fa-97c1-bcb3d2a75326" providerId="ADAL" clId="{6E34D42F-FEA1-4D6F-B1CA-D91FDA672AD7}" dt="2023-03-14T21:47:36.607" v="8697"/>
          <ac:picMkLst>
            <pc:docMk/>
            <pc:sldMk cId="2110692027" sldId="277"/>
            <ac:picMk id="4" creationId="{BE473F40-8663-3E16-298A-1B48B300320D}"/>
          </ac:picMkLst>
        </pc:picChg>
      </pc:sldChg>
      <pc:sldChg chg="modSp new mod">
        <pc:chgData name="Binnix, Elaine M" userId="d13719b3-9e87-41fa-97c1-bcb3d2a75326" providerId="ADAL" clId="{6E34D42F-FEA1-4D6F-B1CA-D91FDA672AD7}" dt="2023-03-15T17:42:37.035" v="15820" actId="404"/>
        <pc:sldMkLst>
          <pc:docMk/>
          <pc:sldMk cId="3940748698" sldId="278"/>
        </pc:sldMkLst>
        <pc:spChg chg="mod">
          <ac:chgData name="Binnix, Elaine M" userId="d13719b3-9e87-41fa-97c1-bcb3d2a75326" providerId="ADAL" clId="{6E34D42F-FEA1-4D6F-B1CA-D91FDA672AD7}" dt="2023-03-15T17:42:23.337" v="15818" actId="207"/>
          <ac:spMkLst>
            <pc:docMk/>
            <pc:sldMk cId="3940748698" sldId="278"/>
            <ac:spMk id="2" creationId="{870AF395-573D-9FDC-BC16-AE4CCF4AF7F8}"/>
          </ac:spMkLst>
        </pc:spChg>
        <pc:spChg chg="mod">
          <ac:chgData name="Binnix, Elaine M" userId="d13719b3-9e87-41fa-97c1-bcb3d2a75326" providerId="ADAL" clId="{6E34D42F-FEA1-4D6F-B1CA-D91FDA672AD7}" dt="2023-03-15T17:42:37.035" v="15820" actId="404"/>
          <ac:spMkLst>
            <pc:docMk/>
            <pc:sldMk cId="3940748698" sldId="278"/>
            <ac:spMk id="3" creationId="{A8A16222-64F2-A720-8575-D8950873C23B}"/>
          </ac:spMkLst>
        </pc:spChg>
      </pc:sldChg>
      <pc:sldChg chg="addSp delSp modSp new mod">
        <pc:chgData name="Binnix, Elaine M" userId="d13719b3-9e87-41fa-97c1-bcb3d2a75326" providerId="ADAL" clId="{6E34D42F-FEA1-4D6F-B1CA-D91FDA672AD7}" dt="2023-03-15T20:18:36.516" v="19815" actId="13244"/>
        <pc:sldMkLst>
          <pc:docMk/>
          <pc:sldMk cId="1937220099" sldId="279"/>
        </pc:sldMkLst>
        <pc:spChg chg="del">
          <ac:chgData name="Binnix, Elaine M" userId="d13719b3-9e87-41fa-97c1-bcb3d2a75326" providerId="ADAL" clId="{6E34D42F-FEA1-4D6F-B1CA-D91FDA672AD7}" dt="2023-03-15T18:12:35.567" v="16417" actId="21"/>
          <ac:spMkLst>
            <pc:docMk/>
            <pc:sldMk cId="1937220099" sldId="279"/>
            <ac:spMk id="2" creationId="{11041AE7-C1D8-587F-BE90-1DE889AA60AF}"/>
          </ac:spMkLst>
        </pc:spChg>
        <pc:spChg chg="mod">
          <ac:chgData name="Binnix, Elaine M" userId="d13719b3-9e87-41fa-97c1-bcb3d2a75326" providerId="ADAL" clId="{6E34D42F-FEA1-4D6F-B1CA-D91FDA672AD7}" dt="2023-03-15T20:18:33.616" v="19814" actId="13244"/>
          <ac:spMkLst>
            <pc:docMk/>
            <pc:sldMk cId="1937220099" sldId="279"/>
            <ac:spMk id="3" creationId="{06F4B6B1-4FB1-DB55-9AE2-5E500669DCFE}"/>
          </ac:spMkLst>
        </pc:spChg>
        <pc:spChg chg="add mod">
          <ac:chgData name="Binnix, Elaine M" userId="d13719b3-9e87-41fa-97c1-bcb3d2a75326" providerId="ADAL" clId="{6E34D42F-FEA1-4D6F-B1CA-D91FDA672AD7}" dt="2023-03-15T20:18:36.516" v="19815" actId="13244"/>
          <ac:spMkLst>
            <pc:docMk/>
            <pc:sldMk cId="1937220099" sldId="279"/>
            <ac:spMk id="7" creationId="{20D55910-BCD3-6E51-4FDC-8F49BAB16BE5}"/>
          </ac:spMkLst>
        </pc:spChg>
        <pc:spChg chg="add mod">
          <ac:chgData name="Binnix, Elaine M" userId="d13719b3-9e87-41fa-97c1-bcb3d2a75326" providerId="ADAL" clId="{6E34D42F-FEA1-4D6F-B1CA-D91FDA672AD7}" dt="2023-03-15T20:18:29.809" v="19813" actId="13244"/>
          <ac:spMkLst>
            <pc:docMk/>
            <pc:sldMk cId="1937220099" sldId="279"/>
            <ac:spMk id="9" creationId="{05077011-4ECE-534F-B915-02BE38D011CE}"/>
          </ac:spMkLst>
        </pc:spChg>
        <pc:picChg chg="add del">
          <ac:chgData name="Binnix, Elaine M" userId="d13719b3-9e87-41fa-97c1-bcb3d2a75326" providerId="ADAL" clId="{6E34D42F-FEA1-4D6F-B1CA-D91FDA672AD7}" dt="2023-03-15T18:12:40.471" v="16419" actId="21"/>
          <ac:picMkLst>
            <pc:docMk/>
            <pc:sldMk cId="1937220099" sldId="279"/>
            <ac:picMk id="4" creationId="{AF34E60B-9585-4425-0F16-B410538196E8}"/>
          </ac:picMkLst>
        </pc:picChg>
        <pc:picChg chg="add del mod">
          <ac:chgData name="Binnix, Elaine M" userId="d13719b3-9e87-41fa-97c1-bcb3d2a75326" providerId="ADAL" clId="{6E34D42F-FEA1-4D6F-B1CA-D91FDA672AD7}" dt="2023-03-15T20:00:35.913" v="18504" actId="21"/>
          <ac:picMkLst>
            <pc:docMk/>
            <pc:sldMk cId="1937220099" sldId="279"/>
            <ac:picMk id="5" creationId="{39BA4112-6975-4EC9-B3B8-EE1F9A98C9BF}"/>
          </ac:picMkLst>
        </pc:picChg>
        <pc:picChg chg="add del mod">
          <ac:chgData name="Binnix, Elaine M" userId="d13719b3-9e87-41fa-97c1-bcb3d2a75326" providerId="ADAL" clId="{6E34D42F-FEA1-4D6F-B1CA-D91FDA672AD7}" dt="2023-03-15T19:36:40.636" v="16570" actId="21"/>
          <ac:picMkLst>
            <pc:docMk/>
            <pc:sldMk cId="1937220099" sldId="279"/>
            <ac:picMk id="6" creationId="{CD0E3D08-F37A-0C59-250B-47EAECED0DCD}"/>
          </ac:picMkLst>
        </pc:picChg>
        <pc:picChg chg="add mod">
          <ac:chgData name="Binnix, Elaine M" userId="d13719b3-9e87-41fa-97c1-bcb3d2a75326" providerId="ADAL" clId="{6E34D42F-FEA1-4D6F-B1CA-D91FDA672AD7}" dt="2023-03-15T19:40:20.051" v="16655" actId="962"/>
          <ac:picMkLst>
            <pc:docMk/>
            <pc:sldMk cId="1937220099" sldId="279"/>
            <ac:picMk id="8" creationId="{9D93EE61-74AD-9645-94B2-0F3812373FEC}"/>
          </ac:picMkLst>
        </pc:picChg>
      </pc:sldChg>
      <pc:sldChg chg="addSp delSp modSp new mod">
        <pc:chgData name="Binnix, Elaine M" userId="d13719b3-9e87-41fa-97c1-bcb3d2a75326" providerId="ADAL" clId="{6E34D42F-FEA1-4D6F-B1CA-D91FDA672AD7}" dt="2023-03-15T20:19:25.386" v="19823" actId="13244"/>
        <pc:sldMkLst>
          <pc:docMk/>
          <pc:sldMk cId="4107208557" sldId="280"/>
        </pc:sldMkLst>
        <pc:spChg chg="del">
          <ac:chgData name="Binnix, Elaine M" userId="d13719b3-9e87-41fa-97c1-bcb3d2a75326" providerId="ADAL" clId="{6E34D42F-FEA1-4D6F-B1CA-D91FDA672AD7}" dt="2023-03-15T19:42:30.589" v="16670" actId="21"/>
          <ac:spMkLst>
            <pc:docMk/>
            <pc:sldMk cId="4107208557" sldId="280"/>
            <ac:spMk id="2" creationId="{357FB023-1544-357C-DD08-8B149E4B2AEB}"/>
          </ac:spMkLst>
        </pc:spChg>
        <pc:spChg chg="add mod">
          <ac:chgData name="Binnix, Elaine M" userId="d13719b3-9e87-41fa-97c1-bcb3d2a75326" providerId="ADAL" clId="{6E34D42F-FEA1-4D6F-B1CA-D91FDA672AD7}" dt="2023-03-15T20:19:12.973" v="19820" actId="13244"/>
          <ac:spMkLst>
            <pc:docMk/>
            <pc:sldMk cId="4107208557" sldId="280"/>
            <ac:spMk id="12" creationId="{75BF862B-2350-DEC4-95B3-AC07DBE3DD6D}"/>
          </ac:spMkLst>
        </pc:spChg>
        <pc:spChg chg="add mod">
          <ac:chgData name="Binnix, Elaine M" userId="d13719b3-9e87-41fa-97c1-bcb3d2a75326" providerId="ADAL" clId="{6E34D42F-FEA1-4D6F-B1CA-D91FDA672AD7}" dt="2023-03-15T20:19:22.885" v="19822" actId="13244"/>
          <ac:spMkLst>
            <pc:docMk/>
            <pc:sldMk cId="4107208557" sldId="280"/>
            <ac:spMk id="13" creationId="{6F8299E7-1755-5F1F-C3AF-FFCF220EA87F}"/>
          </ac:spMkLst>
        </pc:spChg>
        <pc:spChg chg="add del mod">
          <ac:chgData name="Binnix, Elaine M" userId="d13719b3-9e87-41fa-97c1-bcb3d2a75326" providerId="ADAL" clId="{6E34D42F-FEA1-4D6F-B1CA-D91FDA672AD7}" dt="2023-03-15T20:08:00.522" v="19724" actId="767"/>
          <ac:spMkLst>
            <pc:docMk/>
            <pc:sldMk cId="4107208557" sldId="280"/>
            <ac:spMk id="14" creationId="{7700BA33-4E94-B3CD-7603-FB0BFBB46516}"/>
          </ac:spMkLst>
        </pc:spChg>
        <pc:spChg chg="add del mod">
          <ac:chgData name="Binnix, Elaine M" userId="d13719b3-9e87-41fa-97c1-bcb3d2a75326" providerId="ADAL" clId="{6E34D42F-FEA1-4D6F-B1CA-D91FDA672AD7}" dt="2023-03-15T20:08:21.286" v="19728" actId="767"/>
          <ac:spMkLst>
            <pc:docMk/>
            <pc:sldMk cId="4107208557" sldId="280"/>
            <ac:spMk id="15" creationId="{6E4BA2FD-367E-66AB-8A96-243B5D424D8D}"/>
          </ac:spMkLst>
        </pc:spChg>
        <pc:spChg chg="add mod">
          <ac:chgData name="Binnix, Elaine M" userId="d13719b3-9e87-41fa-97c1-bcb3d2a75326" providerId="ADAL" clId="{6E34D42F-FEA1-4D6F-B1CA-D91FDA672AD7}" dt="2023-03-15T20:19:25.386" v="19823" actId="13244"/>
          <ac:spMkLst>
            <pc:docMk/>
            <pc:sldMk cId="4107208557" sldId="280"/>
            <ac:spMk id="16" creationId="{158C4F26-9EB0-3D4C-0B75-ECC5CD49B9A2}"/>
          </ac:spMkLst>
        </pc:spChg>
        <pc:picChg chg="add del">
          <ac:chgData name="Binnix, Elaine M" userId="d13719b3-9e87-41fa-97c1-bcb3d2a75326" providerId="ADAL" clId="{6E34D42F-FEA1-4D6F-B1CA-D91FDA672AD7}" dt="2023-03-15T19:42:34.722" v="16672" actId="21"/>
          <ac:picMkLst>
            <pc:docMk/>
            <pc:sldMk cId="4107208557" sldId="280"/>
            <ac:picMk id="3" creationId="{934F35EC-167F-8B5D-89BC-46DF6608BF8C}"/>
          </ac:picMkLst>
        </pc:picChg>
        <pc:picChg chg="add del mod">
          <ac:chgData name="Binnix, Elaine M" userId="d13719b3-9e87-41fa-97c1-bcb3d2a75326" providerId="ADAL" clId="{6E34D42F-FEA1-4D6F-B1CA-D91FDA672AD7}" dt="2023-03-15T20:02:29.643" v="18553" actId="21"/>
          <ac:picMkLst>
            <pc:docMk/>
            <pc:sldMk cId="4107208557" sldId="280"/>
            <ac:picMk id="4" creationId="{EC9BB93D-65E0-4E1B-7B0B-C12439C4D927}"/>
          </ac:picMkLst>
        </pc:picChg>
        <pc:picChg chg="add del mod">
          <ac:chgData name="Binnix, Elaine M" userId="d13719b3-9e87-41fa-97c1-bcb3d2a75326" providerId="ADAL" clId="{6E34D42F-FEA1-4D6F-B1CA-D91FDA672AD7}" dt="2023-03-15T19:45:31.697" v="16690" actId="21"/>
          <ac:picMkLst>
            <pc:docMk/>
            <pc:sldMk cId="4107208557" sldId="280"/>
            <ac:picMk id="5" creationId="{6A5741C6-5467-BAE3-8950-DA9BE4D7A2C3}"/>
          </ac:picMkLst>
        </pc:picChg>
        <pc:picChg chg="add mod">
          <ac:chgData name="Binnix, Elaine M" userId="d13719b3-9e87-41fa-97c1-bcb3d2a75326" providerId="ADAL" clId="{6E34D42F-FEA1-4D6F-B1CA-D91FDA672AD7}" dt="2023-03-15T20:19:17.686" v="19821" actId="13244"/>
          <ac:picMkLst>
            <pc:docMk/>
            <pc:sldMk cId="4107208557" sldId="280"/>
            <ac:picMk id="7" creationId="{5618491D-5B65-B75C-B828-650DB7754140}"/>
          </ac:picMkLst>
        </pc:picChg>
        <pc:picChg chg="add del mod">
          <ac:chgData name="Binnix, Elaine M" userId="d13719b3-9e87-41fa-97c1-bcb3d2a75326" providerId="ADAL" clId="{6E34D42F-FEA1-4D6F-B1CA-D91FDA672AD7}" dt="2023-03-15T20:03:03.795" v="18561" actId="21"/>
          <ac:picMkLst>
            <pc:docMk/>
            <pc:sldMk cId="4107208557" sldId="280"/>
            <ac:picMk id="8" creationId="{AC0C76D1-73AB-056F-D360-F64FAA7CE5E1}"/>
          </ac:picMkLst>
        </pc:picChg>
        <pc:picChg chg="add del mod">
          <ac:chgData name="Binnix, Elaine M" userId="d13719b3-9e87-41fa-97c1-bcb3d2a75326" providerId="ADAL" clId="{6E34D42F-FEA1-4D6F-B1CA-D91FDA672AD7}" dt="2023-03-15T20:08:34.845" v="19732" actId="21"/>
          <ac:picMkLst>
            <pc:docMk/>
            <pc:sldMk cId="4107208557" sldId="280"/>
            <ac:picMk id="9" creationId="{0A4B37F6-193C-8655-18CD-33E463D8E37D}"/>
          </ac:picMkLst>
        </pc:picChg>
        <pc:picChg chg="add mod">
          <ac:chgData name="Binnix, Elaine M" userId="d13719b3-9e87-41fa-97c1-bcb3d2a75326" providerId="ADAL" clId="{6E34D42F-FEA1-4D6F-B1CA-D91FDA672AD7}" dt="2023-03-15T20:19:09.073" v="19819" actId="13244"/>
          <ac:picMkLst>
            <pc:docMk/>
            <pc:sldMk cId="4107208557" sldId="280"/>
            <ac:picMk id="11" creationId="{999629AC-987B-B8D8-D3BB-52FF8DF9E2F2}"/>
          </ac:picMkLst>
        </pc:picChg>
      </pc:sldChg>
      <pc:sldChg chg="delSp modSp new mod">
        <pc:chgData name="Binnix, Elaine M" userId="d13719b3-9e87-41fa-97c1-bcb3d2a75326" providerId="ADAL" clId="{6E34D42F-FEA1-4D6F-B1CA-D91FDA672AD7}" dt="2023-03-15T20:10:15.051" v="19749" actId="33553"/>
        <pc:sldMkLst>
          <pc:docMk/>
          <pc:sldMk cId="3880739675" sldId="281"/>
        </pc:sldMkLst>
        <pc:spChg chg="del">
          <ac:chgData name="Binnix, Elaine M" userId="d13719b3-9e87-41fa-97c1-bcb3d2a75326" providerId="ADAL" clId="{6E34D42F-FEA1-4D6F-B1CA-D91FDA672AD7}" dt="2023-03-15T19:55:44.505" v="18232" actId="21"/>
          <ac:spMkLst>
            <pc:docMk/>
            <pc:sldMk cId="3880739675" sldId="281"/>
            <ac:spMk id="2" creationId="{DFF0CF4D-C782-29EC-696E-D06E0BCADD1D}"/>
          </ac:spMkLst>
        </pc:spChg>
        <pc:spChg chg="mod">
          <ac:chgData name="Binnix, Elaine M" userId="d13719b3-9e87-41fa-97c1-bcb3d2a75326" providerId="ADAL" clId="{6E34D42F-FEA1-4D6F-B1CA-D91FDA672AD7}" dt="2023-03-15T20:10:15.051" v="19749" actId="33553"/>
          <ac:spMkLst>
            <pc:docMk/>
            <pc:sldMk cId="3880739675" sldId="281"/>
            <ac:spMk id="3" creationId="{62C90EB5-A427-5E56-4C8D-99DF0A96BFFE}"/>
          </ac:spMkLst>
        </pc:spChg>
      </pc:sldChg>
      <pc:sldChg chg="modSp add del">
        <pc:chgData name="Binnix, Elaine M" userId="d13719b3-9e87-41fa-97c1-bcb3d2a75326" providerId="ADAL" clId="{6E34D42F-FEA1-4D6F-B1CA-D91FDA672AD7}" dt="2023-03-15T20:23:29.978" v="19870"/>
        <pc:sldMkLst>
          <pc:docMk/>
          <pc:sldMk cId="1398632943" sldId="282"/>
        </pc:sldMkLst>
        <pc:spChg chg="mod">
          <ac:chgData name="Binnix, Elaine M" userId="d13719b3-9e87-41fa-97c1-bcb3d2a75326" providerId="ADAL" clId="{6E34D42F-FEA1-4D6F-B1CA-D91FDA672AD7}" dt="2023-03-15T20:23:27.329" v="19869"/>
          <ac:spMkLst>
            <pc:docMk/>
            <pc:sldMk cId="1398632943" sldId="282"/>
            <ac:spMk id="2" creationId="{445E35B1-6305-7E7C-7A93-B1C7E129E2D0}"/>
          </ac:spMkLst>
        </pc:spChg>
      </pc:sldChg>
      <pc:sldChg chg="modSp mod">
        <pc:chgData name="Binnix, Elaine M" userId="d13719b3-9e87-41fa-97c1-bcb3d2a75326" providerId="ADAL" clId="{6E34D42F-FEA1-4D6F-B1CA-D91FDA672AD7}" dt="2023-03-16T16:16:06.449" v="20136" actId="13244"/>
        <pc:sldMkLst>
          <pc:docMk/>
          <pc:sldMk cId="329648095" sldId="283"/>
        </pc:sldMkLst>
        <pc:spChg chg="mod">
          <ac:chgData name="Binnix, Elaine M" userId="d13719b3-9e87-41fa-97c1-bcb3d2a75326" providerId="ADAL" clId="{6E34D42F-FEA1-4D6F-B1CA-D91FDA672AD7}" dt="2023-03-16T16:16:06.449" v="20136" actId="13244"/>
          <ac:spMkLst>
            <pc:docMk/>
            <pc:sldMk cId="329648095" sldId="283"/>
            <ac:spMk id="64" creationId="{00000000-0000-0000-0000-000000000000}"/>
          </ac:spMkLst>
        </pc:spChg>
        <pc:picChg chg="mod">
          <ac:chgData name="Binnix, Elaine M" userId="d13719b3-9e87-41fa-97c1-bcb3d2a75326" providerId="ADAL" clId="{6E34D42F-FEA1-4D6F-B1CA-D91FDA672AD7}" dt="2023-03-16T16:15:43.853" v="20134" actId="962"/>
          <ac:picMkLst>
            <pc:docMk/>
            <pc:sldMk cId="329648095" sldId="283"/>
            <ac:picMk id="63" creationId="{00000000-0000-0000-0000-000000000000}"/>
          </ac:picMkLst>
        </pc:picChg>
      </pc:sldChg>
    </pc:docChg>
  </pc:docChgLst>
  <pc:docChgLst>
    <pc:chgData name="Binnix, Elaine M" userId="S::ebinnix@nps.gov::d13719b3-9e87-41fa-97c1-bcb3d2a75326" providerId="AD" clId="Web-{A0B47CB0-F023-4235-B9F1-C8D83D6E3D66}"/>
    <pc:docChg chg="modSld">
      <pc:chgData name="Binnix, Elaine M" userId="S::ebinnix@nps.gov::d13719b3-9e87-41fa-97c1-bcb3d2a75326" providerId="AD" clId="Web-{A0B47CB0-F023-4235-B9F1-C8D83D6E3D66}" dt="2023-03-16T16:12:54.883" v="38" actId="20577"/>
      <pc:docMkLst>
        <pc:docMk/>
      </pc:docMkLst>
      <pc:sldChg chg="modSp">
        <pc:chgData name="Binnix, Elaine M" userId="S::ebinnix@nps.gov::d13719b3-9e87-41fa-97c1-bcb3d2a75326" providerId="AD" clId="Web-{A0B47CB0-F023-4235-B9F1-C8D83D6E3D66}" dt="2023-03-16T16:12:54.883" v="38" actId="20577"/>
        <pc:sldMkLst>
          <pc:docMk/>
          <pc:sldMk cId="329648095" sldId="283"/>
        </pc:sldMkLst>
        <pc:spChg chg="mod">
          <ac:chgData name="Binnix, Elaine M" userId="S::ebinnix@nps.gov::d13719b3-9e87-41fa-97c1-bcb3d2a75326" providerId="AD" clId="Web-{A0B47CB0-F023-4235-B9F1-C8D83D6E3D66}" dt="2023-03-16T16:12:54.883" v="38" actId="20577"/>
          <ac:spMkLst>
            <pc:docMk/>
            <pc:sldMk cId="329648095" sldId="283"/>
            <ac:spMk id="64" creationId="{00000000-0000-0000-0000-000000000000}"/>
          </ac:spMkLst>
        </pc:spChg>
      </pc:sldChg>
    </pc:docChg>
  </pc:docChgLst>
  <pc:docChgLst>
    <pc:chgData name="Binnix, Elaine M" userId="S::ebinnix@nps.gov::d13719b3-9e87-41fa-97c1-bcb3d2a75326" providerId="AD" clId="Web-{32B48CE7-5476-4E63-960E-D652220FED3C}"/>
    <pc:docChg chg="addSld delSld modSld sldOrd addMainMaster">
      <pc:chgData name="Binnix, Elaine M" userId="S::ebinnix@nps.gov::d13719b3-9e87-41fa-97c1-bcb3d2a75326" providerId="AD" clId="Web-{32B48CE7-5476-4E63-960E-D652220FED3C}" dt="2023-03-16T16:11:29.485" v="5" actId="1076"/>
      <pc:docMkLst>
        <pc:docMk/>
      </pc:docMkLst>
      <pc:sldChg chg="new del ord">
        <pc:chgData name="Binnix, Elaine M" userId="S::ebinnix@nps.gov::d13719b3-9e87-41fa-97c1-bcb3d2a75326" providerId="AD" clId="Web-{32B48CE7-5476-4E63-960E-D652220FED3C}" dt="2023-03-16T16:11:16.047" v="3"/>
        <pc:sldMkLst>
          <pc:docMk/>
          <pc:sldMk cId="408080916" sldId="282"/>
        </pc:sldMkLst>
      </pc:sldChg>
      <pc:sldChg chg="modSp add">
        <pc:chgData name="Binnix, Elaine M" userId="S::ebinnix@nps.gov::d13719b3-9e87-41fa-97c1-bcb3d2a75326" providerId="AD" clId="Web-{32B48CE7-5476-4E63-960E-D652220FED3C}" dt="2023-03-16T16:11:29.485" v="5" actId="1076"/>
        <pc:sldMkLst>
          <pc:docMk/>
          <pc:sldMk cId="329648095" sldId="283"/>
        </pc:sldMkLst>
        <pc:spChg chg="mod">
          <ac:chgData name="Binnix, Elaine M" userId="S::ebinnix@nps.gov::d13719b3-9e87-41fa-97c1-bcb3d2a75326" providerId="AD" clId="Web-{32B48CE7-5476-4E63-960E-D652220FED3C}" dt="2023-03-16T16:11:29.485" v="5" actId="1076"/>
          <ac:spMkLst>
            <pc:docMk/>
            <pc:sldMk cId="329648095" sldId="283"/>
            <ac:spMk id="64" creationId="{00000000-0000-0000-0000-000000000000}"/>
          </ac:spMkLst>
        </pc:spChg>
        <pc:picChg chg="mod">
          <ac:chgData name="Binnix, Elaine M" userId="S::ebinnix@nps.gov::d13719b3-9e87-41fa-97c1-bcb3d2a75326" providerId="AD" clId="Web-{32B48CE7-5476-4E63-960E-D652220FED3C}" dt="2023-03-16T16:11:22.907" v="4" actId="1076"/>
          <ac:picMkLst>
            <pc:docMk/>
            <pc:sldMk cId="329648095" sldId="283"/>
            <ac:picMk id="63" creationId="{00000000-0000-0000-0000-000000000000}"/>
          </ac:picMkLst>
        </pc:picChg>
      </pc:sldChg>
      <pc:sldMasterChg chg="add addSldLayout">
        <pc:chgData name="Binnix, Elaine M" userId="S::ebinnix@nps.gov::d13719b3-9e87-41fa-97c1-bcb3d2a75326" providerId="AD" clId="Web-{32B48CE7-5476-4E63-960E-D652220FED3C}" dt="2023-03-16T16:11:10.219" v="2"/>
        <pc:sldMasterMkLst>
          <pc:docMk/>
          <pc:sldMasterMk cId="0" sldId="2147483660"/>
        </pc:sldMasterMkLst>
        <pc:sldLayoutChg chg="add">
          <pc:chgData name="Binnix, Elaine M" userId="S::ebinnix@nps.gov::d13719b3-9e87-41fa-97c1-bcb3d2a75326" providerId="AD" clId="Web-{32B48CE7-5476-4E63-960E-D652220FED3C}" dt="2023-03-16T16:11:10.219" v="2"/>
          <pc:sldLayoutMkLst>
            <pc:docMk/>
            <pc:sldMasterMk cId="0" sldId="2147483660"/>
            <pc:sldLayoutMk cId="0" sldId="2147483661"/>
          </pc:sldLayoutMkLst>
        </pc:sldLayoutChg>
        <pc:sldLayoutChg chg="add">
          <pc:chgData name="Binnix, Elaine M" userId="S::ebinnix@nps.gov::d13719b3-9e87-41fa-97c1-bcb3d2a75326" providerId="AD" clId="Web-{32B48CE7-5476-4E63-960E-D652220FED3C}" dt="2023-03-16T16:11:10.219" v="2"/>
          <pc:sldLayoutMkLst>
            <pc:docMk/>
            <pc:sldMasterMk cId="0" sldId="2147483660"/>
            <pc:sldLayoutMk cId="0" sldId="2147483662"/>
          </pc:sldLayoutMkLst>
        </pc:sldLayoutChg>
        <pc:sldLayoutChg chg="add">
          <pc:chgData name="Binnix, Elaine M" userId="S::ebinnix@nps.gov::d13719b3-9e87-41fa-97c1-bcb3d2a75326" providerId="AD" clId="Web-{32B48CE7-5476-4E63-960E-D652220FED3C}" dt="2023-03-16T16:11:10.219" v="2"/>
          <pc:sldLayoutMkLst>
            <pc:docMk/>
            <pc:sldMasterMk cId="0" sldId="2147483660"/>
            <pc:sldLayoutMk cId="0" sldId="2147483663"/>
          </pc:sldLayoutMkLst>
        </pc:sldLayoutChg>
        <pc:sldLayoutChg chg="add">
          <pc:chgData name="Binnix, Elaine M" userId="S::ebinnix@nps.gov::d13719b3-9e87-41fa-97c1-bcb3d2a75326" providerId="AD" clId="Web-{32B48CE7-5476-4E63-960E-D652220FED3C}" dt="2023-03-16T16:11:10.219" v="2"/>
          <pc:sldLayoutMkLst>
            <pc:docMk/>
            <pc:sldMasterMk cId="0" sldId="2147483660"/>
            <pc:sldLayoutMk cId="0" sldId="2147483664"/>
          </pc:sldLayoutMkLst>
        </pc:sldLayoutChg>
        <pc:sldLayoutChg chg="add">
          <pc:chgData name="Binnix, Elaine M" userId="S::ebinnix@nps.gov::d13719b3-9e87-41fa-97c1-bcb3d2a75326" providerId="AD" clId="Web-{32B48CE7-5476-4E63-960E-D652220FED3C}" dt="2023-03-16T16:11:10.219" v="2"/>
          <pc:sldLayoutMkLst>
            <pc:docMk/>
            <pc:sldMasterMk cId="0" sldId="2147483660"/>
            <pc:sldLayoutMk cId="0" sldId="2147483665"/>
          </pc:sldLayoutMkLst>
        </pc:sldLayoutChg>
        <pc:sldLayoutChg chg="add">
          <pc:chgData name="Binnix, Elaine M" userId="S::ebinnix@nps.gov::d13719b3-9e87-41fa-97c1-bcb3d2a75326" providerId="AD" clId="Web-{32B48CE7-5476-4E63-960E-D652220FED3C}" dt="2023-03-16T16:11:10.219" v="2"/>
          <pc:sldLayoutMkLst>
            <pc:docMk/>
            <pc:sldMasterMk cId="0" sldId="2147483660"/>
            <pc:sldLayoutMk cId="0" sldId="2147483666"/>
          </pc:sldLayoutMkLst>
        </pc:sldLayoutChg>
        <pc:sldLayoutChg chg="add">
          <pc:chgData name="Binnix, Elaine M" userId="S::ebinnix@nps.gov::d13719b3-9e87-41fa-97c1-bcb3d2a75326" providerId="AD" clId="Web-{32B48CE7-5476-4E63-960E-D652220FED3C}" dt="2023-03-16T16:11:10.219" v="2"/>
          <pc:sldLayoutMkLst>
            <pc:docMk/>
            <pc:sldMasterMk cId="0" sldId="2147483660"/>
            <pc:sldLayoutMk cId="0" sldId="2147483667"/>
          </pc:sldLayoutMkLst>
        </pc:sldLayoutChg>
        <pc:sldLayoutChg chg="add">
          <pc:chgData name="Binnix, Elaine M" userId="S::ebinnix@nps.gov::d13719b3-9e87-41fa-97c1-bcb3d2a75326" providerId="AD" clId="Web-{32B48CE7-5476-4E63-960E-D652220FED3C}" dt="2023-03-16T16:11:10.219" v="2"/>
          <pc:sldLayoutMkLst>
            <pc:docMk/>
            <pc:sldMasterMk cId="0" sldId="2147483660"/>
            <pc:sldLayoutMk cId="0" sldId="2147483668"/>
          </pc:sldLayoutMkLst>
        </pc:sldLayoutChg>
        <pc:sldLayoutChg chg="add">
          <pc:chgData name="Binnix, Elaine M" userId="S::ebinnix@nps.gov::d13719b3-9e87-41fa-97c1-bcb3d2a75326" providerId="AD" clId="Web-{32B48CE7-5476-4E63-960E-D652220FED3C}" dt="2023-03-16T16:11:10.219" v="2"/>
          <pc:sldLayoutMkLst>
            <pc:docMk/>
            <pc:sldMasterMk cId="0" sldId="2147483660"/>
            <pc:sldLayoutMk cId="0" sldId="2147483669"/>
          </pc:sldLayoutMkLst>
        </pc:sldLayoutChg>
        <pc:sldLayoutChg chg="add">
          <pc:chgData name="Binnix, Elaine M" userId="S::ebinnix@nps.gov::d13719b3-9e87-41fa-97c1-bcb3d2a75326" providerId="AD" clId="Web-{32B48CE7-5476-4E63-960E-D652220FED3C}" dt="2023-03-16T16:11:10.219" v="2"/>
          <pc:sldLayoutMkLst>
            <pc:docMk/>
            <pc:sldMasterMk cId="0" sldId="2147483660"/>
            <pc:sldLayoutMk cId="0" sldId="2147483670"/>
          </pc:sldLayoutMkLst>
        </pc:sldLayoutChg>
        <pc:sldLayoutChg chg="add">
          <pc:chgData name="Binnix, Elaine M" userId="S::ebinnix@nps.gov::d13719b3-9e87-41fa-97c1-bcb3d2a75326" providerId="AD" clId="Web-{32B48CE7-5476-4E63-960E-D652220FED3C}" dt="2023-03-16T16:11:10.219" v="2"/>
          <pc:sldLayoutMkLst>
            <pc:docMk/>
            <pc:sldMasterMk cId="0" sldId="2147483660"/>
            <pc:sldLayoutMk cId="0" sldId="2147483671"/>
          </pc:sldLayoutMkLst>
        </pc:sldLayoutChg>
        <pc:sldLayoutChg chg="add">
          <pc:chgData name="Binnix, Elaine M" userId="S::ebinnix@nps.gov::d13719b3-9e87-41fa-97c1-bcb3d2a75326" providerId="AD" clId="Web-{32B48CE7-5476-4E63-960E-D652220FED3C}" dt="2023-03-16T16:11:10.219" v="2"/>
          <pc:sldLayoutMkLst>
            <pc:docMk/>
            <pc:sldMasterMk cId="0" sldId="2147483660"/>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7"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c12777886_0_1:notes"/>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c1277788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g10c12777886_0_1: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dc28026e1_0_4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dc28026e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dcd399ffb_0_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dcd399ff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dcd399ffb_0_1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dcd399ff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dc28026e1_0_5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1dc28026e1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dcd399ffb_0_2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dcd399ff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dc28026e1_0_39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dc28026e1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dcd399ffb_0_3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dcd399ff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dc28026e1_0_32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dc28026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1dcd399ffb_0_5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1dcd399ff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dc28026e1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dc28026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dc28026e1_0_38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dc28026e1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dcd399ffb_0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dcd399ff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d5c06a05e_0_1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d5c06a05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dc28026e1_0_20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dc28026e1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dc28026e1_0_6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1dc28026e1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dc28026e1_0_25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c28026e1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dc28026e1_0_68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dc28026e1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dc28026e1_0_3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dc28026e1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dc28026e1_0_7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dc28026e1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49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2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40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201589" y="9119180"/>
            <a:ext cx="4662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2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264952" y="1456059"/>
            <a:ext cx="7242510" cy="401412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315"/>
            </a:lvl1pPr>
            <a:lvl2pPr lvl="1" algn="ctr">
              <a:spcBef>
                <a:spcPts val="0"/>
              </a:spcBef>
              <a:spcAft>
                <a:spcPts val="0"/>
              </a:spcAft>
              <a:buSzPts val="5200"/>
              <a:buNone/>
              <a:defRPr sz="3315"/>
            </a:lvl2pPr>
            <a:lvl3pPr lvl="2" algn="ctr">
              <a:spcBef>
                <a:spcPts val="0"/>
              </a:spcBef>
              <a:spcAft>
                <a:spcPts val="0"/>
              </a:spcAft>
              <a:buSzPts val="5200"/>
              <a:buNone/>
              <a:defRPr sz="3315"/>
            </a:lvl3pPr>
            <a:lvl4pPr lvl="3" algn="ctr">
              <a:spcBef>
                <a:spcPts val="0"/>
              </a:spcBef>
              <a:spcAft>
                <a:spcPts val="0"/>
              </a:spcAft>
              <a:buSzPts val="5200"/>
              <a:buNone/>
              <a:defRPr sz="3315"/>
            </a:lvl4pPr>
            <a:lvl5pPr lvl="4" algn="ctr">
              <a:spcBef>
                <a:spcPts val="0"/>
              </a:spcBef>
              <a:spcAft>
                <a:spcPts val="0"/>
              </a:spcAft>
              <a:buSzPts val="5200"/>
              <a:buNone/>
              <a:defRPr sz="3315"/>
            </a:lvl5pPr>
            <a:lvl6pPr lvl="5" algn="ctr">
              <a:spcBef>
                <a:spcPts val="0"/>
              </a:spcBef>
              <a:spcAft>
                <a:spcPts val="0"/>
              </a:spcAft>
              <a:buSzPts val="5200"/>
              <a:buNone/>
              <a:defRPr sz="3315"/>
            </a:lvl6pPr>
            <a:lvl7pPr lvl="6" algn="ctr">
              <a:spcBef>
                <a:spcPts val="0"/>
              </a:spcBef>
              <a:spcAft>
                <a:spcPts val="0"/>
              </a:spcAft>
              <a:buSzPts val="5200"/>
              <a:buNone/>
              <a:defRPr sz="3315"/>
            </a:lvl7pPr>
            <a:lvl8pPr lvl="7" algn="ctr">
              <a:spcBef>
                <a:spcPts val="0"/>
              </a:spcBef>
              <a:spcAft>
                <a:spcPts val="0"/>
              </a:spcAft>
              <a:buSzPts val="5200"/>
              <a:buNone/>
              <a:defRPr sz="3315"/>
            </a:lvl8pPr>
            <a:lvl9pPr lvl="8" algn="ctr">
              <a:spcBef>
                <a:spcPts val="0"/>
              </a:spcBef>
              <a:spcAft>
                <a:spcPts val="0"/>
              </a:spcAft>
              <a:buSzPts val="5200"/>
              <a:buNone/>
              <a:defRPr sz="3315"/>
            </a:lvl9pPr>
          </a:lstStyle>
          <a:p>
            <a:endParaRPr/>
          </a:p>
        </p:txBody>
      </p:sp>
      <p:sp>
        <p:nvSpPr>
          <p:cNvPr id="15" name="Google Shape;15;p2"/>
          <p:cNvSpPr txBox="1">
            <a:spLocks noGrp="1"/>
          </p:cNvSpPr>
          <p:nvPr>
            <p:ph type="subTitle" idx="1"/>
          </p:nvPr>
        </p:nvSpPr>
        <p:spPr>
          <a:xfrm>
            <a:off x="264945" y="5542290"/>
            <a:ext cx="7242510" cy="155012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785"/>
            </a:lvl1pPr>
            <a:lvl2pPr lvl="1" algn="ctr">
              <a:lnSpc>
                <a:spcPct val="100000"/>
              </a:lnSpc>
              <a:spcBef>
                <a:spcPts val="0"/>
              </a:spcBef>
              <a:spcAft>
                <a:spcPts val="0"/>
              </a:spcAft>
              <a:buSzPts val="2800"/>
              <a:buNone/>
              <a:defRPr sz="1785"/>
            </a:lvl2pPr>
            <a:lvl3pPr lvl="2" algn="ctr">
              <a:lnSpc>
                <a:spcPct val="100000"/>
              </a:lnSpc>
              <a:spcBef>
                <a:spcPts val="0"/>
              </a:spcBef>
              <a:spcAft>
                <a:spcPts val="0"/>
              </a:spcAft>
              <a:buSzPts val="2800"/>
              <a:buNone/>
              <a:defRPr sz="1785"/>
            </a:lvl3pPr>
            <a:lvl4pPr lvl="3" algn="ctr">
              <a:lnSpc>
                <a:spcPct val="100000"/>
              </a:lnSpc>
              <a:spcBef>
                <a:spcPts val="0"/>
              </a:spcBef>
              <a:spcAft>
                <a:spcPts val="0"/>
              </a:spcAft>
              <a:buSzPts val="2800"/>
              <a:buNone/>
              <a:defRPr sz="1785"/>
            </a:lvl4pPr>
            <a:lvl5pPr lvl="4" algn="ctr">
              <a:lnSpc>
                <a:spcPct val="100000"/>
              </a:lnSpc>
              <a:spcBef>
                <a:spcPts val="0"/>
              </a:spcBef>
              <a:spcAft>
                <a:spcPts val="0"/>
              </a:spcAft>
              <a:buSzPts val="2800"/>
              <a:buNone/>
              <a:defRPr sz="1785"/>
            </a:lvl5pPr>
            <a:lvl6pPr lvl="5" algn="ctr">
              <a:lnSpc>
                <a:spcPct val="100000"/>
              </a:lnSpc>
              <a:spcBef>
                <a:spcPts val="0"/>
              </a:spcBef>
              <a:spcAft>
                <a:spcPts val="0"/>
              </a:spcAft>
              <a:buSzPts val="2800"/>
              <a:buNone/>
              <a:defRPr sz="1785"/>
            </a:lvl6pPr>
            <a:lvl7pPr lvl="6" algn="ctr">
              <a:lnSpc>
                <a:spcPct val="100000"/>
              </a:lnSpc>
              <a:spcBef>
                <a:spcPts val="0"/>
              </a:spcBef>
              <a:spcAft>
                <a:spcPts val="0"/>
              </a:spcAft>
              <a:buSzPts val="2800"/>
              <a:buNone/>
              <a:defRPr sz="1785"/>
            </a:lvl7pPr>
            <a:lvl8pPr lvl="7" algn="ctr">
              <a:lnSpc>
                <a:spcPct val="100000"/>
              </a:lnSpc>
              <a:spcBef>
                <a:spcPts val="0"/>
              </a:spcBef>
              <a:spcAft>
                <a:spcPts val="0"/>
              </a:spcAft>
              <a:buSzPts val="2800"/>
              <a:buNone/>
              <a:defRPr sz="1785"/>
            </a:lvl8pPr>
            <a:lvl9pPr lvl="8" algn="ctr">
              <a:lnSpc>
                <a:spcPct val="100000"/>
              </a:lnSpc>
              <a:spcBef>
                <a:spcPts val="0"/>
              </a:spcBef>
              <a:spcAft>
                <a:spcPts val="0"/>
              </a:spcAft>
              <a:buSzPts val="2800"/>
              <a:buNone/>
              <a:defRPr sz="1785"/>
            </a:lvl9pPr>
          </a:lstStyle>
          <a:p>
            <a:endParaRPr/>
          </a:p>
        </p:txBody>
      </p:sp>
      <p:sp>
        <p:nvSpPr>
          <p:cNvPr id="16" name="Google Shape;16;p2"/>
          <p:cNvSpPr txBox="1">
            <a:spLocks noGrp="1"/>
          </p:cNvSpPr>
          <p:nvPr>
            <p:ph type="sldNum" idx="12"/>
          </p:nvPr>
        </p:nvSpPr>
        <p:spPr>
          <a:xfrm>
            <a:off x="7201589" y="9119181"/>
            <a:ext cx="466395" cy="7695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64945" y="4206108"/>
            <a:ext cx="7242510" cy="164604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295"/>
            </a:lvl1pPr>
            <a:lvl2pPr lvl="1" algn="ctr">
              <a:spcBef>
                <a:spcPts val="0"/>
              </a:spcBef>
              <a:spcAft>
                <a:spcPts val="0"/>
              </a:spcAft>
              <a:buSzPts val="3600"/>
              <a:buNone/>
              <a:defRPr sz="2295"/>
            </a:lvl2pPr>
            <a:lvl3pPr lvl="2" algn="ctr">
              <a:spcBef>
                <a:spcPts val="0"/>
              </a:spcBef>
              <a:spcAft>
                <a:spcPts val="0"/>
              </a:spcAft>
              <a:buSzPts val="3600"/>
              <a:buNone/>
              <a:defRPr sz="2295"/>
            </a:lvl3pPr>
            <a:lvl4pPr lvl="3" algn="ctr">
              <a:spcBef>
                <a:spcPts val="0"/>
              </a:spcBef>
              <a:spcAft>
                <a:spcPts val="0"/>
              </a:spcAft>
              <a:buSzPts val="3600"/>
              <a:buNone/>
              <a:defRPr sz="2295"/>
            </a:lvl4pPr>
            <a:lvl5pPr lvl="4" algn="ctr">
              <a:spcBef>
                <a:spcPts val="0"/>
              </a:spcBef>
              <a:spcAft>
                <a:spcPts val="0"/>
              </a:spcAft>
              <a:buSzPts val="3600"/>
              <a:buNone/>
              <a:defRPr sz="2295"/>
            </a:lvl5pPr>
            <a:lvl6pPr lvl="5" algn="ctr">
              <a:spcBef>
                <a:spcPts val="0"/>
              </a:spcBef>
              <a:spcAft>
                <a:spcPts val="0"/>
              </a:spcAft>
              <a:buSzPts val="3600"/>
              <a:buNone/>
              <a:defRPr sz="2295"/>
            </a:lvl6pPr>
            <a:lvl7pPr lvl="6" algn="ctr">
              <a:spcBef>
                <a:spcPts val="0"/>
              </a:spcBef>
              <a:spcAft>
                <a:spcPts val="0"/>
              </a:spcAft>
              <a:buSzPts val="3600"/>
              <a:buNone/>
              <a:defRPr sz="2295"/>
            </a:lvl7pPr>
            <a:lvl8pPr lvl="7" algn="ctr">
              <a:spcBef>
                <a:spcPts val="0"/>
              </a:spcBef>
              <a:spcAft>
                <a:spcPts val="0"/>
              </a:spcAft>
              <a:buSzPts val="3600"/>
              <a:buNone/>
              <a:defRPr sz="2295"/>
            </a:lvl8pPr>
            <a:lvl9pPr lvl="8" algn="ctr">
              <a:spcBef>
                <a:spcPts val="0"/>
              </a:spcBef>
              <a:spcAft>
                <a:spcPts val="0"/>
              </a:spcAft>
              <a:buSzPts val="3600"/>
              <a:buNone/>
              <a:defRPr sz="2295"/>
            </a:lvl9pPr>
          </a:lstStyle>
          <a:p>
            <a:endParaRPr/>
          </a:p>
        </p:txBody>
      </p:sp>
      <p:sp>
        <p:nvSpPr>
          <p:cNvPr id="19" name="Google Shape;19;p3"/>
          <p:cNvSpPr txBox="1">
            <a:spLocks noGrp="1"/>
          </p:cNvSpPr>
          <p:nvPr>
            <p:ph type="sldNum" idx="12"/>
          </p:nvPr>
        </p:nvSpPr>
        <p:spPr>
          <a:xfrm>
            <a:off x="7201589" y="9119181"/>
            <a:ext cx="466395" cy="7695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64945" y="870272"/>
            <a:ext cx="7242510" cy="11198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264945" y="2253729"/>
            <a:ext cx="7242510" cy="6680960"/>
          </a:xfrm>
          <a:prstGeom prst="rect">
            <a:avLst/>
          </a:prstGeom>
        </p:spPr>
        <p:txBody>
          <a:bodyPr spcFirstLastPara="1" wrap="square" lIns="91425" tIns="91425" rIns="91425" bIns="91425" anchor="t" anchorCtr="0">
            <a:normAutofit/>
          </a:bodyPr>
          <a:lstStyle>
            <a:lvl1pPr marL="291465" lvl="0" indent="-218599">
              <a:spcBef>
                <a:spcPts val="0"/>
              </a:spcBef>
              <a:spcAft>
                <a:spcPts val="0"/>
              </a:spcAft>
              <a:buSzPts val="1800"/>
              <a:buChar char="●"/>
              <a:defRPr/>
            </a:lvl1pPr>
            <a:lvl2pPr marL="582930" lvl="1" indent="-202406">
              <a:spcBef>
                <a:spcPts val="0"/>
              </a:spcBef>
              <a:spcAft>
                <a:spcPts val="0"/>
              </a:spcAft>
              <a:buSzPts val="1400"/>
              <a:buChar char="○"/>
              <a:defRPr/>
            </a:lvl2pPr>
            <a:lvl3pPr marL="874395" lvl="2" indent="-202406">
              <a:spcBef>
                <a:spcPts val="0"/>
              </a:spcBef>
              <a:spcAft>
                <a:spcPts val="0"/>
              </a:spcAft>
              <a:buSzPts val="1400"/>
              <a:buChar char="■"/>
              <a:defRPr/>
            </a:lvl3pPr>
            <a:lvl4pPr marL="1165860" lvl="3" indent="-202406">
              <a:spcBef>
                <a:spcPts val="0"/>
              </a:spcBef>
              <a:spcAft>
                <a:spcPts val="0"/>
              </a:spcAft>
              <a:buSzPts val="1400"/>
              <a:buChar char="●"/>
              <a:defRPr/>
            </a:lvl4pPr>
            <a:lvl5pPr marL="1457325" lvl="4" indent="-202406">
              <a:spcBef>
                <a:spcPts val="0"/>
              </a:spcBef>
              <a:spcAft>
                <a:spcPts val="0"/>
              </a:spcAft>
              <a:buSzPts val="1400"/>
              <a:buChar char="○"/>
              <a:defRPr/>
            </a:lvl5pPr>
            <a:lvl6pPr marL="1748790" lvl="5" indent="-202406">
              <a:spcBef>
                <a:spcPts val="0"/>
              </a:spcBef>
              <a:spcAft>
                <a:spcPts val="0"/>
              </a:spcAft>
              <a:buSzPts val="1400"/>
              <a:buChar char="■"/>
              <a:defRPr/>
            </a:lvl6pPr>
            <a:lvl7pPr marL="2040255" lvl="6" indent="-202406">
              <a:spcBef>
                <a:spcPts val="0"/>
              </a:spcBef>
              <a:spcAft>
                <a:spcPts val="0"/>
              </a:spcAft>
              <a:buSzPts val="1400"/>
              <a:buChar char="●"/>
              <a:defRPr/>
            </a:lvl7pPr>
            <a:lvl8pPr marL="2331720" lvl="7" indent="-202406">
              <a:spcBef>
                <a:spcPts val="0"/>
              </a:spcBef>
              <a:spcAft>
                <a:spcPts val="0"/>
              </a:spcAft>
              <a:buSzPts val="1400"/>
              <a:buChar char="○"/>
              <a:defRPr/>
            </a:lvl8pPr>
            <a:lvl9pPr marL="2623185" lvl="8" indent="-202406">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7201589" y="9119181"/>
            <a:ext cx="466395" cy="7695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64945" y="870272"/>
            <a:ext cx="7242510" cy="11198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264945" y="2253729"/>
            <a:ext cx="3399915" cy="6680960"/>
          </a:xfrm>
          <a:prstGeom prst="rect">
            <a:avLst/>
          </a:prstGeom>
        </p:spPr>
        <p:txBody>
          <a:bodyPr spcFirstLastPara="1" wrap="square" lIns="91425" tIns="91425" rIns="91425" bIns="91425" anchor="t" anchorCtr="0">
            <a:normAutofit/>
          </a:bodyPr>
          <a:lstStyle>
            <a:lvl1pPr marL="291465" lvl="0" indent="-202406">
              <a:spcBef>
                <a:spcPts val="0"/>
              </a:spcBef>
              <a:spcAft>
                <a:spcPts val="0"/>
              </a:spcAft>
              <a:buSzPts val="1400"/>
              <a:buChar char="●"/>
              <a:defRPr sz="893"/>
            </a:lvl1pPr>
            <a:lvl2pPr marL="582930" lvl="1" indent="-194310">
              <a:spcBef>
                <a:spcPts val="0"/>
              </a:spcBef>
              <a:spcAft>
                <a:spcPts val="0"/>
              </a:spcAft>
              <a:buSzPts val="1200"/>
              <a:buChar char="○"/>
              <a:defRPr sz="765"/>
            </a:lvl2pPr>
            <a:lvl3pPr marL="874395" lvl="2" indent="-194310">
              <a:spcBef>
                <a:spcPts val="0"/>
              </a:spcBef>
              <a:spcAft>
                <a:spcPts val="0"/>
              </a:spcAft>
              <a:buSzPts val="1200"/>
              <a:buChar char="■"/>
              <a:defRPr sz="765"/>
            </a:lvl3pPr>
            <a:lvl4pPr marL="1165860" lvl="3" indent="-194310">
              <a:spcBef>
                <a:spcPts val="0"/>
              </a:spcBef>
              <a:spcAft>
                <a:spcPts val="0"/>
              </a:spcAft>
              <a:buSzPts val="1200"/>
              <a:buChar char="●"/>
              <a:defRPr sz="765"/>
            </a:lvl4pPr>
            <a:lvl5pPr marL="1457325" lvl="4" indent="-194310">
              <a:spcBef>
                <a:spcPts val="0"/>
              </a:spcBef>
              <a:spcAft>
                <a:spcPts val="0"/>
              </a:spcAft>
              <a:buSzPts val="1200"/>
              <a:buChar char="○"/>
              <a:defRPr sz="765"/>
            </a:lvl5pPr>
            <a:lvl6pPr marL="1748790" lvl="5" indent="-194310">
              <a:spcBef>
                <a:spcPts val="0"/>
              </a:spcBef>
              <a:spcAft>
                <a:spcPts val="0"/>
              </a:spcAft>
              <a:buSzPts val="1200"/>
              <a:buChar char="■"/>
              <a:defRPr sz="765"/>
            </a:lvl6pPr>
            <a:lvl7pPr marL="2040255" lvl="6" indent="-194310">
              <a:spcBef>
                <a:spcPts val="0"/>
              </a:spcBef>
              <a:spcAft>
                <a:spcPts val="0"/>
              </a:spcAft>
              <a:buSzPts val="1200"/>
              <a:buChar char="●"/>
              <a:defRPr sz="765"/>
            </a:lvl7pPr>
            <a:lvl8pPr marL="2331720" lvl="7" indent="-194310">
              <a:spcBef>
                <a:spcPts val="0"/>
              </a:spcBef>
              <a:spcAft>
                <a:spcPts val="0"/>
              </a:spcAft>
              <a:buSzPts val="1200"/>
              <a:buChar char="○"/>
              <a:defRPr sz="765"/>
            </a:lvl8pPr>
            <a:lvl9pPr marL="2623185" lvl="8" indent="-194310">
              <a:spcBef>
                <a:spcPts val="0"/>
              </a:spcBef>
              <a:spcAft>
                <a:spcPts val="0"/>
              </a:spcAft>
              <a:buSzPts val="1200"/>
              <a:buChar char="■"/>
              <a:defRPr sz="765"/>
            </a:lvl9pPr>
          </a:lstStyle>
          <a:p>
            <a:endParaRPr/>
          </a:p>
        </p:txBody>
      </p:sp>
      <p:sp>
        <p:nvSpPr>
          <p:cNvPr id="27" name="Google Shape;27;p5"/>
          <p:cNvSpPr txBox="1">
            <a:spLocks noGrp="1"/>
          </p:cNvSpPr>
          <p:nvPr>
            <p:ph type="body" idx="2"/>
          </p:nvPr>
        </p:nvSpPr>
        <p:spPr>
          <a:xfrm>
            <a:off x="4107540" y="2253729"/>
            <a:ext cx="3399915" cy="6680960"/>
          </a:xfrm>
          <a:prstGeom prst="rect">
            <a:avLst/>
          </a:prstGeom>
        </p:spPr>
        <p:txBody>
          <a:bodyPr spcFirstLastPara="1" wrap="square" lIns="91425" tIns="91425" rIns="91425" bIns="91425" anchor="t" anchorCtr="0">
            <a:normAutofit/>
          </a:bodyPr>
          <a:lstStyle>
            <a:lvl1pPr marL="291465" lvl="0" indent="-202406">
              <a:spcBef>
                <a:spcPts val="0"/>
              </a:spcBef>
              <a:spcAft>
                <a:spcPts val="0"/>
              </a:spcAft>
              <a:buSzPts val="1400"/>
              <a:buChar char="●"/>
              <a:defRPr sz="893"/>
            </a:lvl1pPr>
            <a:lvl2pPr marL="582930" lvl="1" indent="-194310">
              <a:spcBef>
                <a:spcPts val="0"/>
              </a:spcBef>
              <a:spcAft>
                <a:spcPts val="0"/>
              </a:spcAft>
              <a:buSzPts val="1200"/>
              <a:buChar char="○"/>
              <a:defRPr sz="765"/>
            </a:lvl2pPr>
            <a:lvl3pPr marL="874395" lvl="2" indent="-194310">
              <a:spcBef>
                <a:spcPts val="0"/>
              </a:spcBef>
              <a:spcAft>
                <a:spcPts val="0"/>
              </a:spcAft>
              <a:buSzPts val="1200"/>
              <a:buChar char="■"/>
              <a:defRPr sz="765"/>
            </a:lvl3pPr>
            <a:lvl4pPr marL="1165860" lvl="3" indent="-194310">
              <a:spcBef>
                <a:spcPts val="0"/>
              </a:spcBef>
              <a:spcAft>
                <a:spcPts val="0"/>
              </a:spcAft>
              <a:buSzPts val="1200"/>
              <a:buChar char="●"/>
              <a:defRPr sz="765"/>
            </a:lvl4pPr>
            <a:lvl5pPr marL="1457325" lvl="4" indent="-194310">
              <a:spcBef>
                <a:spcPts val="0"/>
              </a:spcBef>
              <a:spcAft>
                <a:spcPts val="0"/>
              </a:spcAft>
              <a:buSzPts val="1200"/>
              <a:buChar char="○"/>
              <a:defRPr sz="765"/>
            </a:lvl5pPr>
            <a:lvl6pPr marL="1748790" lvl="5" indent="-194310">
              <a:spcBef>
                <a:spcPts val="0"/>
              </a:spcBef>
              <a:spcAft>
                <a:spcPts val="0"/>
              </a:spcAft>
              <a:buSzPts val="1200"/>
              <a:buChar char="■"/>
              <a:defRPr sz="765"/>
            </a:lvl6pPr>
            <a:lvl7pPr marL="2040255" lvl="6" indent="-194310">
              <a:spcBef>
                <a:spcPts val="0"/>
              </a:spcBef>
              <a:spcAft>
                <a:spcPts val="0"/>
              </a:spcAft>
              <a:buSzPts val="1200"/>
              <a:buChar char="●"/>
              <a:defRPr sz="765"/>
            </a:lvl7pPr>
            <a:lvl8pPr marL="2331720" lvl="7" indent="-194310">
              <a:spcBef>
                <a:spcPts val="0"/>
              </a:spcBef>
              <a:spcAft>
                <a:spcPts val="0"/>
              </a:spcAft>
              <a:buSzPts val="1200"/>
              <a:buChar char="○"/>
              <a:defRPr sz="765"/>
            </a:lvl8pPr>
            <a:lvl9pPr marL="2623185" lvl="8" indent="-194310">
              <a:spcBef>
                <a:spcPts val="0"/>
              </a:spcBef>
              <a:spcAft>
                <a:spcPts val="0"/>
              </a:spcAft>
              <a:buSzPts val="1200"/>
              <a:buChar char="■"/>
              <a:defRPr sz="765"/>
            </a:lvl9pPr>
          </a:lstStyle>
          <a:p>
            <a:endParaRPr/>
          </a:p>
        </p:txBody>
      </p:sp>
      <p:sp>
        <p:nvSpPr>
          <p:cNvPr id="28" name="Google Shape;28;p5"/>
          <p:cNvSpPr txBox="1">
            <a:spLocks noGrp="1"/>
          </p:cNvSpPr>
          <p:nvPr>
            <p:ph type="sldNum" idx="12"/>
          </p:nvPr>
        </p:nvSpPr>
        <p:spPr>
          <a:xfrm>
            <a:off x="7201589" y="9119181"/>
            <a:ext cx="466395" cy="7695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64945" y="870272"/>
            <a:ext cx="7242510" cy="11198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7201589" y="9119181"/>
            <a:ext cx="466395" cy="7695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264945" y="1086508"/>
            <a:ext cx="2386800" cy="147796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530"/>
            </a:lvl1pPr>
            <a:lvl2pPr lvl="1">
              <a:spcBef>
                <a:spcPts val="0"/>
              </a:spcBef>
              <a:spcAft>
                <a:spcPts val="0"/>
              </a:spcAft>
              <a:buSzPts val="2400"/>
              <a:buNone/>
              <a:defRPr sz="1530"/>
            </a:lvl2pPr>
            <a:lvl3pPr lvl="2">
              <a:spcBef>
                <a:spcPts val="0"/>
              </a:spcBef>
              <a:spcAft>
                <a:spcPts val="0"/>
              </a:spcAft>
              <a:buSzPts val="2400"/>
              <a:buNone/>
              <a:defRPr sz="1530"/>
            </a:lvl3pPr>
            <a:lvl4pPr lvl="3">
              <a:spcBef>
                <a:spcPts val="0"/>
              </a:spcBef>
              <a:spcAft>
                <a:spcPts val="0"/>
              </a:spcAft>
              <a:buSzPts val="2400"/>
              <a:buNone/>
              <a:defRPr sz="1530"/>
            </a:lvl4pPr>
            <a:lvl5pPr lvl="4">
              <a:spcBef>
                <a:spcPts val="0"/>
              </a:spcBef>
              <a:spcAft>
                <a:spcPts val="0"/>
              </a:spcAft>
              <a:buSzPts val="2400"/>
              <a:buNone/>
              <a:defRPr sz="1530"/>
            </a:lvl5pPr>
            <a:lvl6pPr lvl="5">
              <a:spcBef>
                <a:spcPts val="0"/>
              </a:spcBef>
              <a:spcAft>
                <a:spcPts val="0"/>
              </a:spcAft>
              <a:buSzPts val="2400"/>
              <a:buNone/>
              <a:defRPr sz="1530"/>
            </a:lvl6pPr>
            <a:lvl7pPr lvl="6">
              <a:spcBef>
                <a:spcPts val="0"/>
              </a:spcBef>
              <a:spcAft>
                <a:spcPts val="0"/>
              </a:spcAft>
              <a:buSzPts val="2400"/>
              <a:buNone/>
              <a:defRPr sz="1530"/>
            </a:lvl7pPr>
            <a:lvl8pPr lvl="7">
              <a:spcBef>
                <a:spcPts val="0"/>
              </a:spcBef>
              <a:spcAft>
                <a:spcPts val="0"/>
              </a:spcAft>
              <a:buSzPts val="2400"/>
              <a:buNone/>
              <a:defRPr sz="1530"/>
            </a:lvl8pPr>
            <a:lvl9pPr lvl="8">
              <a:spcBef>
                <a:spcPts val="0"/>
              </a:spcBef>
              <a:spcAft>
                <a:spcPts val="0"/>
              </a:spcAft>
              <a:buSzPts val="2400"/>
              <a:buNone/>
              <a:defRPr sz="1530"/>
            </a:lvl9pPr>
          </a:lstStyle>
          <a:p>
            <a:endParaRPr/>
          </a:p>
        </p:txBody>
      </p:sp>
      <p:sp>
        <p:nvSpPr>
          <p:cNvPr id="34" name="Google Shape;34;p7"/>
          <p:cNvSpPr txBox="1">
            <a:spLocks noGrp="1"/>
          </p:cNvSpPr>
          <p:nvPr>
            <p:ph type="body" idx="1"/>
          </p:nvPr>
        </p:nvSpPr>
        <p:spPr>
          <a:xfrm>
            <a:off x="264945" y="2717441"/>
            <a:ext cx="2386800" cy="6217640"/>
          </a:xfrm>
          <a:prstGeom prst="rect">
            <a:avLst/>
          </a:prstGeom>
        </p:spPr>
        <p:txBody>
          <a:bodyPr spcFirstLastPara="1" wrap="square" lIns="91425" tIns="91425" rIns="91425" bIns="91425" anchor="t" anchorCtr="0">
            <a:normAutofit/>
          </a:bodyPr>
          <a:lstStyle>
            <a:lvl1pPr marL="291465" lvl="0" indent="-194310">
              <a:spcBef>
                <a:spcPts val="0"/>
              </a:spcBef>
              <a:spcAft>
                <a:spcPts val="0"/>
              </a:spcAft>
              <a:buSzPts val="1200"/>
              <a:buChar char="●"/>
              <a:defRPr sz="765"/>
            </a:lvl1pPr>
            <a:lvl2pPr marL="582930" lvl="1" indent="-194310">
              <a:spcBef>
                <a:spcPts val="0"/>
              </a:spcBef>
              <a:spcAft>
                <a:spcPts val="0"/>
              </a:spcAft>
              <a:buSzPts val="1200"/>
              <a:buChar char="○"/>
              <a:defRPr sz="765"/>
            </a:lvl2pPr>
            <a:lvl3pPr marL="874395" lvl="2" indent="-194310">
              <a:spcBef>
                <a:spcPts val="0"/>
              </a:spcBef>
              <a:spcAft>
                <a:spcPts val="0"/>
              </a:spcAft>
              <a:buSzPts val="1200"/>
              <a:buChar char="■"/>
              <a:defRPr sz="765"/>
            </a:lvl3pPr>
            <a:lvl4pPr marL="1165860" lvl="3" indent="-194310">
              <a:spcBef>
                <a:spcPts val="0"/>
              </a:spcBef>
              <a:spcAft>
                <a:spcPts val="0"/>
              </a:spcAft>
              <a:buSzPts val="1200"/>
              <a:buChar char="●"/>
              <a:defRPr sz="765"/>
            </a:lvl4pPr>
            <a:lvl5pPr marL="1457325" lvl="4" indent="-194310">
              <a:spcBef>
                <a:spcPts val="0"/>
              </a:spcBef>
              <a:spcAft>
                <a:spcPts val="0"/>
              </a:spcAft>
              <a:buSzPts val="1200"/>
              <a:buChar char="○"/>
              <a:defRPr sz="765"/>
            </a:lvl5pPr>
            <a:lvl6pPr marL="1748790" lvl="5" indent="-194310">
              <a:spcBef>
                <a:spcPts val="0"/>
              </a:spcBef>
              <a:spcAft>
                <a:spcPts val="0"/>
              </a:spcAft>
              <a:buSzPts val="1200"/>
              <a:buChar char="■"/>
              <a:defRPr sz="765"/>
            </a:lvl6pPr>
            <a:lvl7pPr marL="2040255" lvl="6" indent="-194310">
              <a:spcBef>
                <a:spcPts val="0"/>
              </a:spcBef>
              <a:spcAft>
                <a:spcPts val="0"/>
              </a:spcAft>
              <a:buSzPts val="1200"/>
              <a:buChar char="●"/>
              <a:defRPr sz="765"/>
            </a:lvl7pPr>
            <a:lvl8pPr marL="2331720" lvl="7" indent="-194310">
              <a:spcBef>
                <a:spcPts val="0"/>
              </a:spcBef>
              <a:spcAft>
                <a:spcPts val="0"/>
              </a:spcAft>
              <a:buSzPts val="1200"/>
              <a:buChar char="○"/>
              <a:defRPr sz="765"/>
            </a:lvl8pPr>
            <a:lvl9pPr marL="2623185" lvl="8" indent="-194310">
              <a:spcBef>
                <a:spcPts val="0"/>
              </a:spcBef>
              <a:spcAft>
                <a:spcPts val="0"/>
              </a:spcAft>
              <a:buSzPts val="1200"/>
              <a:buChar char="■"/>
              <a:defRPr sz="765"/>
            </a:lvl9pPr>
          </a:lstStyle>
          <a:p>
            <a:endParaRPr/>
          </a:p>
        </p:txBody>
      </p:sp>
      <p:sp>
        <p:nvSpPr>
          <p:cNvPr id="35" name="Google Shape;35;p7"/>
          <p:cNvSpPr txBox="1">
            <a:spLocks noGrp="1"/>
          </p:cNvSpPr>
          <p:nvPr>
            <p:ph type="sldNum" idx="12"/>
          </p:nvPr>
        </p:nvSpPr>
        <p:spPr>
          <a:xfrm>
            <a:off x="7201589" y="9119181"/>
            <a:ext cx="466395" cy="7695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16713" y="880294"/>
            <a:ext cx="5412630" cy="799964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060"/>
            </a:lvl1pPr>
            <a:lvl2pPr lvl="1">
              <a:spcBef>
                <a:spcPts val="0"/>
              </a:spcBef>
              <a:spcAft>
                <a:spcPts val="0"/>
              </a:spcAft>
              <a:buSzPts val="4800"/>
              <a:buNone/>
              <a:defRPr sz="3060"/>
            </a:lvl2pPr>
            <a:lvl3pPr lvl="2">
              <a:spcBef>
                <a:spcPts val="0"/>
              </a:spcBef>
              <a:spcAft>
                <a:spcPts val="0"/>
              </a:spcAft>
              <a:buSzPts val="4800"/>
              <a:buNone/>
              <a:defRPr sz="3060"/>
            </a:lvl3pPr>
            <a:lvl4pPr lvl="3">
              <a:spcBef>
                <a:spcPts val="0"/>
              </a:spcBef>
              <a:spcAft>
                <a:spcPts val="0"/>
              </a:spcAft>
              <a:buSzPts val="4800"/>
              <a:buNone/>
              <a:defRPr sz="3060"/>
            </a:lvl4pPr>
            <a:lvl5pPr lvl="4">
              <a:spcBef>
                <a:spcPts val="0"/>
              </a:spcBef>
              <a:spcAft>
                <a:spcPts val="0"/>
              </a:spcAft>
              <a:buSzPts val="4800"/>
              <a:buNone/>
              <a:defRPr sz="3060"/>
            </a:lvl5pPr>
            <a:lvl6pPr lvl="5">
              <a:spcBef>
                <a:spcPts val="0"/>
              </a:spcBef>
              <a:spcAft>
                <a:spcPts val="0"/>
              </a:spcAft>
              <a:buSzPts val="4800"/>
              <a:buNone/>
              <a:defRPr sz="3060"/>
            </a:lvl6pPr>
            <a:lvl7pPr lvl="6">
              <a:spcBef>
                <a:spcPts val="0"/>
              </a:spcBef>
              <a:spcAft>
                <a:spcPts val="0"/>
              </a:spcAft>
              <a:buSzPts val="4800"/>
              <a:buNone/>
              <a:defRPr sz="3060"/>
            </a:lvl7pPr>
            <a:lvl8pPr lvl="7">
              <a:spcBef>
                <a:spcPts val="0"/>
              </a:spcBef>
              <a:spcAft>
                <a:spcPts val="0"/>
              </a:spcAft>
              <a:buSzPts val="4800"/>
              <a:buNone/>
              <a:defRPr sz="3060"/>
            </a:lvl8pPr>
            <a:lvl9pPr lvl="8">
              <a:spcBef>
                <a:spcPts val="0"/>
              </a:spcBef>
              <a:spcAft>
                <a:spcPts val="0"/>
              </a:spcAft>
              <a:buSzPts val="4800"/>
              <a:buNone/>
              <a:defRPr sz="3060"/>
            </a:lvl9pPr>
          </a:lstStyle>
          <a:p>
            <a:endParaRPr/>
          </a:p>
        </p:txBody>
      </p:sp>
      <p:sp>
        <p:nvSpPr>
          <p:cNvPr id="38" name="Google Shape;38;p8"/>
          <p:cNvSpPr txBox="1">
            <a:spLocks noGrp="1"/>
          </p:cNvSpPr>
          <p:nvPr>
            <p:ph type="sldNum" idx="12"/>
          </p:nvPr>
        </p:nvSpPr>
        <p:spPr>
          <a:xfrm>
            <a:off x="7201589" y="9119181"/>
            <a:ext cx="466395" cy="7695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spcFirstLastPara="1" wrap="square" lIns="58284" tIns="58284" rIns="58284" bIns="58284" anchor="ctr" anchorCtr="0">
            <a:noAutofit/>
          </a:bodyPr>
          <a:lstStyle/>
          <a:p>
            <a:pPr marL="0" lvl="0" indent="0" algn="l" rtl="0">
              <a:spcBef>
                <a:spcPts val="0"/>
              </a:spcBef>
              <a:spcAft>
                <a:spcPts val="0"/>
              </a:spcAft>
              <a:buNone/>
            </a:pPr>
            <a:endParaRPr sz="893"/>
          </a:p>
        </p:txBody>
      </p:sp>
      <p:sp>
        <p:nvSpPr>
          <p:cNvPr id="41" name="Google Shape;41;p9"/>
          <p:cNvSpPr txBox="1">
            <a:spLocks noGrp="1"/>
          </p:cNvSpPr>
          <p:nvPr>
            <p:ph type="title"/>
          </p:nvPr>
        </p:nvSpPr>
        <p:spPr>
          <a:xfrm>
            <a:off x="225675" y="2411542"/>
            <a:ext cx="3438420" cy="289872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2678"/>
            </a:lvl1pPr>
            <a:lvl2pPr lvl="1" algn="ctr">
              <a:spcBef>
                <a:spcPts val="0"/>
              </a:spcBef>
              <a:spcAft>
                <a:spcPts val="0"/>
              </a:spcAft>
              <a:buSzPts val="4200"/>
              <a:buNone/>
              <a:defRPr sz="2678"/>
            </a:lvl2pPr>
            <a:lvl3pPr lvl="2" algn="ctr">
              <a:spcBef>
                <a:spcPts val="0"/>
              </a:spcBef>
              <a:spcAft>
                <a:spcPts val="0"/>
              </a:spcAft>
              <a:buSzPts val="4200"/>
              <a:buNone/>
              <a:defRPr sz="2678"/>
            </a:lvl3pPr>
            <a:lvl4pPr lvl="3" algn="ctr">
              <a:spcBef>
                <a:spcPts val="0"/>
              </a:spcBef>
              <a:spcAft>
                <a:spcPts val="0"/>
              </a:spcAft>
              <a:buSzPts val="4200"/>
              <a:buNone/>
              <a:defRPr sz="2678"/>
            </a:lvl4pPr>
            <a:lvl5pPr lvl="4" algn="ctr">
              <a:spcBef>
                <a:spcPts val="0"/>
              </a:spcBef>
              <a:spcAft>
                <a:spcPts val="0"/>
              </a:spcAft>
              <a:buSzPts val="4200"/>
              <a:buNone/>
              <a:defRPr sz="2678"/>
            </a:lvl5pPr>
            <a:lvl6pPr lvl="5" algn="ctr">
              <a:spcBef>
                <a:spcPts val="0"/>
              </a:spcBef>
              <a:spcAft>
                <a:spcPts val="0"/>
              </a:spcAft>
              <a:buSzPts val="4200"/>
              <a:buNone/>
              <a:defRPr sz="2678"/>
            </a:lvl6pPr>
            <a:lvl7pPr lvl="6" algn="ctr">
              <a:spcBef>
                <a:spcPts val="0"/>
              </a:spcBef>
              <a:spcAft>
                <a:spcPts val="0"/>
              </a:spcAft>
              <a:buSzPts val="4200"/>
              <a:buNone/>
              <a:defRPr sz="2678"/>
            </a:lvl7pPr>
            <a:lvl8pPr lvl="7" algn="ctr">
              <a:spcBef>
                <a:spcPts val="0"/>
              </a:spcBef>
              <a:spcAft>
                <a:spcPts val="0"/>
              </a:spcAft>
              <a:buSzPts val="4200"/>
              <a:buNone/>
              <a:defRPr sz="2678"/>
            </a:lvl8pPr>
            <a:lvl9pPr lvl="8" algn="ctr">
              <a:spcBef>
                <a:spcPts val="0"/>
              </a:spcBef>
              <a:spcAft>
                <a:spcPts val="0"/>
              </a:spcAft>
              <a:buSzPts val="4200"/>
              <a:buNone/>
              <a:defRPr sz="2678"/>
            </a:lvl9pPr>
          </a:lstStyle>
          <a:p>
            <a:endParaRPr/>
          </a:p>
        </p:txBody>
      </p:sp>
      <p:sp>
        <p:nvSpPr>
          <p:cNvPr id="42" name="Google Shape;42;p9"/>
          <p:cNvSpPr txBox="1">
            <a:spLocks noGrp="1"/>
          </p:cNvSpPr>
          <p:nvPr>
            <p:ph type="subTitle" idx="1"/>
          </p:nvPr>
        </p:nvSpPr>
        <p:spPr>
          <a:xfrm>
            <a:off x="225675" y="5481570"/>
            <a:ext cx="3438420" cy="241516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339"/>
            </a:lvl1pPr>
            <a:lvl2pPr lvl="1" algn="ctr">
              <a:lnSpc>
                <a:spcPct val="100000"/>
              </a:lnSpc>
              <a:spcBef>
                <a:spcPts val="0"/>
              </a:spcBef>
              <a:spcAft>
                <a:spcPts val="0"/>
              </a:spcAft>
              <a:buSzPts val="2100"/>
              <a:buNone/>
              <a:defRPr sz="1339"/>
            </a:lvl2pPr>
            <a:lvl3pPr lvl="2" algn="ctr">
              <a:lnSpc>
                <a:spcPct val="100000"/>
              </a:lnSpc>
              <a:spcBef>
                <a:spcPts val="0"/>
              </a:spcBef>
              <a:spcAft>
                <a:spcPts val="0"/>
              </a:spcAft>
              <a:buSzPts val="2100"/>
              <a:buNone/>
              <a:defRPr sz="1339"/>
            </a:lvl3pPr>
            <a:lvl4pPr lvl="3" algn="ctr">
              <a:lnSpc>
                <a:spcPct val="100000"/>
              </a:lnSpc>
              <a:spcBef>
                <a:spcPts val="0"/>
              </a:spcBef>
              <a:spcAft>
                <a:spcPts val="0"/>
              </a:spcAft>
              <a:buSzPts val="2100"/>
              <a:buNone/>
              <a:defRPr sz="1339"/>
            </a:lvl4pPr>
            <a:lvl5pPr lvl="4" algn="ctr">
              <a:lnSpc>
                <a:spcPct val="100000"/>
              </a:lnSpc>
              <a:spcBef>
                <a:spcPts val="0"/>
              </a:spcBef>
              <a:spcAft>
                <a:spcPts val="0"/>
              </a:spcAft>
              <a:buSzPts val="2100"/>
              <a:buNone/>
              <a:defRPr sz="1339"/>
            </a:lvl5pPr>
            <a:lvl6pPr lvl="5" algn="ctr">
              <a:lnSpc>
                <a:spcPct val="100000"/>
              </a:lnSpc>
              <a:spcBef>
                <a:spcPts val="0"/>
              </a:spcBef>
              <a:spcAft>
                <a:spcPts val="0"/>
              </a:spcAft>
              <a:buSzPts val="2100"/>
              <a:buNone/>
              <a:defRPr sz="1339"/>
            </a:lvl6pPr>
            <a:lvl7pPr lvl="6" algn="ctr">
              <a:lnSpc>
                <a:spcPct val="100000"/>
              </a:lnSpc>
              <a:spcBef>
                <a:spcPts val="0"/>
              </a:spcBef>
              <a:spcAft>
                <a:spcPts val="0"/>
              </a:spcAft>
              <a:buSzPts val="2100"/>
              <a:buNone/>
              <a:defRPr sz="1339"/>
            </a:lvl7pPr>
            <a:lvl8pPr lvl="7" algn="ctr">
              <a:lnSpc>
                <a:spcPct val="100000"/>
              </a:lnSpc>
              <a:spcBef>
                <a:spcPts val="0"/>
              </a:spcBef>
              <a:spcAft>
                <a:spcPts val="0"/>
              </a:spcAft>
              <a:buSzPts val="2100"/>
              <a:buNone/>
              <a:defRPr sz="1339"/>
            </a:lvl8pPr>
            <a:lvl9pPr lvl="8" algn="ctr">
              <a:lnSpc>
                <a:spcPct val="100000"/>
              </a:lnSpc>
              <a:spcBef>
                <a:spcPts val="0"/>
              </a:spcBef>
              <a:spcAft>
                <a:spcPts val="0"/>
              </a:spcAft>
              <a:buSzPts val="2100"/>
              <a:buNone/>
              <a:defRPr sz="1339"/>
            </a:lvl9pPr>
          </a:lstStyle>
          <a:p>
            <a:endParaRPr/>
          </a:p>
        </p:txBody>
      </p:sp>
      <p:sp>
        <p:nvSpPr>
          <p:cNvPr id="43" name="Google Shape;43;p9"/>
          <p:cNvSpPr txBox="1">
            <a:spLocks noGrp="1"/>
          </p:cNvSpPr>
          <p:nvPr>
            <p:ph type="body" idx="2"/>
          </p:nvPr>
        </p:nvSpPr>
        <p:spPr>
          <a:xfrm>
            <a:off x="4198575" y="1415970"/>
            <a:ext cx="3261450" cy="7226120"/>
          </a:xfrm>
          <a:prstGeom prst="rect">
            <a:avLst/>
          </a:prstGeom>
        </p:spPr>
        <p:txBody>
          <a:bodyPr spcFirstLastPara="1" wrap="square" lIns="91425" tIns="91425" rIns="91425" bIns="91425" anchor="ctr" anchorCtr="0">
            <a:normAutofit/>
          </a:bodyPr>
          <a:lstStyle>
            <a:lvl1pPr marL="291465" lvl="0" indent="-218599">
              <a:spcBef>
                <a:spcPts val="0"/>
              </a:spcBef>
              <a:spcAft>
                <a:spcPts val="0"/>
              </a:spcAft>
              <a:buSzPts val="1800"/>
              <a:buChar char="●"/>
              <a:defRPr/>
            </a:lvl1pPr>
            <a:lvl2pPr marL="582930" lvl="1" indent="-202406">
              <a:spcBef>
                <a:spcPts val="0"/>
              </a:spcBef>
              <a:spcAft>
                <a:spcPts val="0"/>
              </a:spcAft>
              <a:buSzPts val="1400"/>
              <a:buChar char="○"/>
              <a:defRPr/>
            </a:lvl2pPr>
            <a:lvl3pPr marL="874395" lvl="2" indent="-202406">
              <a:spcBef>
                <a:spcPts val="0"/>
              </a:spcBef>
              <a:spcAft>
                <a:spcPts val="0"/>
              </a:spcAft>
              <a:buSzPts val="1400"/>
              <a:buChar char="■"/>
              <a:defRPr/>
            </a:lvl3pPr>
            <a:lvl4pPr marL="1165860" lvl="3" indent="-202406">
              <a:spcBef>
                <a:spcPts val="0"/>
              </a:spcBef>
              <a:spcAft>
                <a:spcPts val="0"/>
              </a:spcAft>
              <a:buSzPts val="1400"/>
              <a:buChar char="●"/>
              <a:defRPr/>
            </a:lvl4pPr>
            <a:lvl5pPr marL="1457325" lvl="4" indent="-202406">
              <a:spcBef>
                <a:spcPts val="0"/>
              </a:spcBef>
              <a:spcAft>
                <a:spcPts val="0"/>
              </a:spcAft>
              <a:buSzPts val="1400"/>
              <a:buChar char="○"/>
              <a:defRPr/>
            </a:lvl5pPr>
            <a:lvl6pPr marL="1748790" lvl="5" indent="-202406">
              <a:spcBef>
                <a:spcPts val="0"/>
              </a:spcBef>
              <a:spcAft>
                <a:spcPts val="0"/>
              </a:spcAft>
              <a:buSzPts val="1400"/>
              <a:buChar char="■"/>
              <a:defRPr/>
            </a:lvl6pPr>
            <a:lvl7pPr marL="2040255" lvl="6" indent="-202406">
              <a:spcBef>
                <a:spcPts val="0"/>
              </a:spcBef>
              <a:spcAft>
                <a:spcPts val="0"/>
              </a:spcAft>
              <a:buSzPts val="1400"/>
              <a:buChar char="●"/>
              <a:defRPr/>
            </a:lvl7pPr>
            <a:lvl8pPr marL="2331720" lvl="7" indent="-202406">
              <a:spcBef>
                <a:spcPts val="0"/>
              </a:spcBef>
              <a:spcAft>
                <a:spcPts val="0"/>
              </a:spcAft>
              <a:buSzPts val="1400"/>
              <a:buChar char="○"/>
              <a:defRPr/>
            </a:lvl8pPr>
            <a:lvl9pPr marL="2623185" lvl="8" indent="-202406">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7201589" y="9119181"/>
            <a:ext cx="466395" cy="7695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2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264945" y="8273125"/>
            <a:ext cx="5098980" cy="1183160"/>
          </a:xfrm>
          <a:prstGeom prst="rect">
            <a:avLst/>
          </a:prstGeom>
        </p:spPr>
        <p:txBody>
          <a:bodyPr spcFirstLastPara="1" wrap="square" lIns="91425" tIns="91425" rIns="91425" bIns="91425" anchor="ctr" anchorCtr="0">
            <a:normAutofit/>
          </a:bodyPr>
          <a:lstStyle>
            <a:lvl1pPr marL="291465" lvl="0" indent="-145733">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7201589" y="9119181"/>
            <a:ext cx="466395" cy="7695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264945" y="2163090"/>
            <a:ext cx="7242510" cy="383988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7650"/>
            </a:lvl1pPr>
            <a:lvl2pPr lvl="1" algn="ctr">
              <a:spcBef>
                <a:spcPts val="0"/>
              </a:spcBef>
              <a:spcAft>
                <a:spcPts val="0"/>
              </a:spcAft>
              <a:buSzPts val="12000"/>
              <a:buNone/>
              <a:defRPr sz="7650"/>
            </a:lvl2pPr>
            <a:lvl3pPr lvl="2" algn="ctr">
              <a:spcBef>
                <a:spcPts val="0"/>
              </a:spcBef>
              <a:spcAft>
                <a:spcPts val="0"/>
              </a:spcAft>
              <a:buSzPts val="12000"/>
              <a:buNone/>
              <a:defRPr sz="7650"/>
            </a:lvl3pPr>
            <a:lvl4pPr lvl="3" algn="ctr">
              <a:spcBef>
                <a:spcPts val="0"/>
              </a:spcBef>
              <a:spcAft>
                <a:spcPts val="0"/>
              </a:spcAft>
              <a:buSzPts val="12000"/>
              <a:buNone/>
              <a:defRPr sz="7650"/>
            </a:lvl4pPr>
            <a:lvl5pPr lvl="4" algn="ctr">
              <a:spcBef>
                <a:spcPts val="0"/>
              </a:spcBef>
              <a:spcAft>
                <a:spcPts val="0"/>
              </a:spcAft>
              <a:buSzPts val="12000"/>
              <a:buNone/>
              <a:defRPr sz="7650"/>
            </a:lvl5pPr>
            <a:lvl6pPr lvl="5" algn="ctr">
              <a:spcBef>
                <a:spcPts val="0"/>
              </a:spcBef>
              <a:spcAft>
                <a:spcPts val="0"/>
              </a:spcAft>
              <a:buSzPts val="12000"/>
              <a:buNone/>
              <a:defRPr sz="7650"/>
            </a:lvl6pPr>
            <a:lvl7pPr lvl="6" algn="ctr">
              <a:spcBef>
                <a:spcPts val="0"/>
              </a:spcBef>
              <a:spcAft>
                <a:spcPts val="0"/>
              </a:spcAft>
              <a:buSzPts val="12000"/>
              <a:buNone/>
              <a:defRPr sz="7650"/>
            </a:lvl7pPr>
            <a:lvl8pPr lvl="7" algn="ctr">
              <a:spcBef>
                <a:spcPts val="0"/>
              </a:spcBef>
              <a:spcAft>
                <a:spcPts val="0"/>
              </a:spcAft>
              <a:buSzPts val="12000"/>
              <a:buNone/>
              <a:defRPr sz="7650"/>
            </a:lvl8pPr>
            <a:lvl9pPr lvl="8" algn="ctr">
              <a:spcBef>
                <a:spcPts val="0"/>
              </a:spcBef>
              <a:spcAft>
                <a:spcPts val="0"/>
              </a:spcAft>
              <a:buSzPts val="12000"/>
              <a:buNone/>
              <a:defRPr sz="7650"/>
            </a:lvl9pPr>
          </a:lstStyle>
          <a:p>
            <a:r>
              <a:t>xx%</a:t>
            </a:r>
          </a:p>
        </p:txBody>
      </p:sp>
      <p:sp>
        <p:nvSpPr>
          <p:cNvPr id="50" name="Google Shape;50;p11"/>
          <p:cNvSpPr txBox="1">
            <a:spLocks noGrp="1"/>
          </p:cNvSpPr>
          <p:nvPr>
            <p:ph type="body" idx="1"/>
          </p:nvPr>
        </p:nvSpPr>
        <p:spPr>
          <a:xfrm>
            <a:off x="264945" y="6164352"/>
            <a:ext cx="7242510" cy="2543640"/>
          </a:xfrm>
          <a:prstGeom prst="rect">
            <a:avLst/>
          </a:prstGeom>
        </p:spPr>
        <p:txBody>
          <a:bodyPr spcFirstLastPara="1" wrap="square" lIns="91425" tIns="91425" rIns="91425" bIns="91425" anchor="t" anchorCtr="0">
            <a:normAutofit/>
          </a:bodyPr>
          <a:lstStyle>
            <a:lvl1pPr marL="291465" lvl="0" indent="-218599" algn="ctr">
              <a:spcBef>
                <a:spcPts val="0"/>
              </a:spcBef>
              <a:spcAft>
                <a:spcPts val="0"/>
              </a:spcAft>
              <a:buSzPts val="1800"/>
              <a:buChar char="●"/>
              <a:defRPr/>
            </a:lvl1pPr>
            <a:lvl2pPr marL="582930" lvl="1" indent="-202406" algn="ctr">
              <a:spcBef>
                <a:spcPts val="0"/>
              </a:spcBef>
              <a:spcAft>
                <a:spcPts val="0"/>
              </a:spcAft>
              <a:buSzPts val="1400"/>
              <a:buChar char="○"/>
              <a:defRPr/>
            </a:lvl2pPr>
            <a:lvl3pPr marL="874395" lvl="2" indent="-202406" algn="ctr">
              <a:spcBef>
                <a:spcPts val="0"/>
              </a:spcBef>
              <a:spcAft>
                <a:spcPts val="0"/>
              </a:spcAft>
              <a:buSzPts val="1400"/>
              <a:buChar char="■"/>
              <a:defRPr/>
            </a:lvl3pPr>
            <a:lvl4pPr marL="1165860" lvl="3" indent="-202406" algn="ctr">
              <a:spcBef>
                <a:spcPts val="0"/>
              </a:spcBef>
              <a:spcAft>
                <a:spcPts val="0"/>
              </a:spcAft>
              <a:buSzPts val="1400"/>
              <a:buChar char="●"/>
              <a:defRPr/>
            </a:lvl4pPr>
            <a:lvl5pPr marL="1457325" lvl="4" indent="-202406" algn="ctr">
              <a:spcBef>
                <a:spcPts val="0"/>
              </a:spcBef>
              <a:spcAft>
                <a:spcPts val="0"/>
              </a:spcAft>
              <a:buSzPts val="1400"/>
              <a:buChar char="○"/>
              <a:defRPr/>
            </a:lvl5pPr>
            <a:lvl6pPr marL="1748790" lvl="5" indent="-202406" algn="ctr">
              <a:spcBef>
                <a:spcPts val="0"/>
              </a:spcBef>
              <a:spcAft>
                <a:spcPts val="0"/>
              </a:spcAft>
              <a:buSzPts val="1400"/>
              <a:buChar char="■"/>
              <a:defRPr/>
            </a:lvl6pPr>
            <a:lvl7pPr marL="2040255" lvl="6" indent="-202406" algn="ctr">
              <a:spcBef>
                <a:spcPts val="0"/>
              </a:spcBef>
              <a:spcAft>
                <a:spcPts val="0"/>
              </a:spcAft>
              <a:buSzPts val="1400"/>
              <a:buChar char="●"/>
              <a:defRPr/>
            </a:lvl7pPr>
            <a:lvl8pPr marL="2331720" lvl="7" indent="-202406" algn="ctr">
              <a:spcBef>
                <a:spcPts val="0"/>
              </a:spcBef>
              <a:spcAft>
                <a:spcPts val="0"/>
              </a:spcAft>
              <a:buSzPts val="1400"/>
              <a:buChar char="○"/>
              <a:defRPr/>
            </a:lvl8pPr>
            <a:lvl9pPr marL="2623185" lvl="8" indent="-202406"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7201589" y="9119181"/>
            <a:ext cx="466395" cy="7695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7201589" y="9119181"/>
            <a:ext cx="466395" cy="76956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971550" y="0"/>
            <a:ext cx="6606540" cy="1676400"/>
          </a:xfrm>
          <a:prstGeom prst="rect">
            <a:avLst/>
          </a:prstGeom>
          <a:noFill/>
          <a:ln>
            <a:noFill/>
          </a:ln>
        </p:spPr>
        <p:txBody>
          <a:bodyPr spcFirstLastPara="1" wrap="square" lIns="91425" tIns="91425" rIns="91425" bIns="91425" anchor="ctr" anchorCtr="0">
            <a:normAutofit/>
          </a:bodyPr>
          <a:lstStyle>
            <a:lvl1pPr marR="0" lvl="0" algn="ctr" rtl="0">
              <a:spcBef>
                <a:spcPts val="0"/>
              </a:spcBef>
              <a:spcAft>
                <a:spcPts val="0"/>
              </a:spcAft>
              <a:buSzPts val="2800"/>
              <a:buNone/>
              <a:defRPr sz="2805"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2800"/>
              <a:buNone/>
              <a:defRPr sz="2805" b="0" i="0" u="none" strike="noStrike" cap="none">
                <a:solidFill>
                  <a:schemeClr val="dk2"/>
                </a:solidFill>
                <a:latin typeface="Calibri"/>
                <a:ea typeface="Calibri"/>
                <a:cs typeface="Calibri"/>
                <a:sym typeface="Calibri"/>
              </a:defRPr>
            </a:lvl2pPr>
            <a:lvl3pPr marR="0" lvl="2" algn="ctr" rtl="0">
              <a:spcBef>
                <a:spcPts val="0"/>
              </a:spcBef>
              <a:spcAft>
                <a:spcPts val="0"/>
              </a:spcAft>
              <a:buSzPts val="2800"/>
              <a:buNone/>
              <a:defRPr sz="2805" b="0" i="0" u="none" strike="noStrike" cap="none">
                <a:solidFill>
                  <a:schemeClr val="dk2"/>
                </a:solidFill>
                <a:latin typeface="Calibri"/>
                <a:ea typeface="Calibri"/>
                <a:cs typeface="Calibri"/>
                <a:sym typeface="Calibri"/>
              </a:defRPr>
            </a:lvl3pPr>
            <a:lvl4pPr marR="0" lvl="3" algn="ctr" rtl="0">
              <a:spcBef>
                <a:spcPts val="0"/>
              </a:spcBef>
              <a:spcAft>
                <a:spcPts val="0"/>
              </a:spcAft>
              <a:buSzPts val="2800"/>
              <a:buNone/>
              <a:defRPr sz="2805" b="0" i="0" u="none" strike="noStrike" cap="none">
                <a:solidFill>
                  <a:schemeClr val="dk2"/>
                </a:solidFill>
                <a:latin typeface="Calibri"/>
                <a:ea typeface="Calibri"/>
                <a:cs typeface="Calibri"/>
                <a:sym typeface="Calibri"/>
              </a:defRPr>
            </a:lvl4pPr>
            <a:lvl5pPr marR="0" lvl="4" algn="ctr" rtl="0">
              <a:spcBef>
                <a:spcPts val="0"/>
              </a:spcBef>
              <a:spcAft>
                <a:spcPts val="0"/>
              </a:spcAft>
              <a:buSzPts val="2800"/>
              <a:buNone/>
              <a:defRPr sz="2805" b="0" i="0" u="none" strike="noStrike" cap="none">
                <a:solidFill>
                  <a:schemeClr val="dk2"/>
                </a:solidFill>
                <a:latin typeface="Calibri"/>
                <a:ea typeface="Calibri"/>
                <a:cs typeface="Calibri"/>
                <a:sym typeface="Calibri"/>
              </a:defRPr>
            </a:lvl5pPr>
            <a:lvl6pPr marR="0" lvl="5" algn="ctr" rtl="0">
              <a:spcBef>
                <a:spcPts val="0"/>
              </a:spcBef>
              <a:spcAft>
                <a:spcPts val="0"/>
              </a:spcAft>
              <a:buSzPts val="2800"/>
              <a:buNone/>
              <a:defRPr sz="2805"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2800"/>
              <a:buNone/>
              <a:defRPr sz="2805"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2800"/>
              <a:buNone/>
              <a:defRPr sz="2805"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2800"/>
              <a:buNone/>
              <a:defRPr sz="2805" b="0" i="0" u="none" strike="noStrike" cap="none">
                <a:solidFill>
                  <a:schemeClr val="dk2"/>
                </a:solidFill>
                <a:latin typeface="Times New Roman"/>
                <a:ea typeface="Times New Roman"/>
                <a:cs typeface="Times New Roman"/>
                <a:sym typeface="Times New Roman"/>
              </a:defRPr>
            </a:lvl9pPr>
          </a:lstStyle>
          <a:p>
            <a:endParaRPr/>
          </a:p>
        </p:txBody>
      </p:sp>
      <p:sp>
        <p:nvSpPr>
          <p:cNvPr id="56" name="Google Shape;56;p13"/>
          <p:cNvSpPr txBox="1">
            <a:spLocks noGrp="1"/>
          </p:cNvSpPr>
          <p:nvPr>
            <p:ph type="body" idx="1"/>
          </p:nvPr>
        </p:nvSpPr>
        <p:spPr>
          <a:xfrm>
            <a:off x="777240" y="1788160"/>
            <a:ext cx="6995160" cy="8270240"/>
          </a:xfrm>
          <a:prstGeom prst="rect">
            <a:avLst/>
          </a:prstGeom>
          <a:noFill/>
          <a:ln>
            <a:noFill/>
          </a:ln>
        </p:spPr>
        <p:txBody>
          <a:bodyPr spcFirstLastPara="1" wrap="square" lIns="91425" tIns="91425" rIns="91425" bIns="91425" anchor="t" anchorCtr="0">
            <a:normAutofit/>
          </a:bodyPr>
          <a:lstStyle>
            <a:lvl1pPr marL="291465" marR="0" lvl="0" indent="-307658" algn="l" rtl="0">
              <a:spcBef>
                <a:spcPts val="510"/>
              </a:spcBef>
              <a:spcAft>
                <a:spcPts val="0"/>
              </a:spcAft>
              <a:buClr>
                <a:schemeClr val="accent1"/>
              </a:buClr>
              <a:buSzPts val="4000"/>
              <a:buFont typeface="Arial"/>
              <a:buChar char="■"/>
              <a:defRPr sz="2550" b="0" i="0" u="none" strike="noStrike" cap="none">
                <a:solidFill>
                  <a:schemeClr val="dk1"/>
                </a:solidFill>
                <a:latin typeface="Calibri"/>
                <a:ea typeface="Calibri"/>
                <a:cs typeface="Calibri"/>
                <a:sym typeface="Calibri"/>
              </a:defRPr>
            </a:lvl1pPr>
            <a:lvl2pPr marL="582930" marR="0" lvl="1" indent="-307658" algn="l" rtl="0">
              <a:spcBef>
                <a:spcPts val="510"/>
              </a:spcBef>
              <a:spcAft>
                <a:spcPts val="0"/>
              </a:spcAft>
              <a:buClr>
                <a:schemeClr val="dk1"/>
              </a:buClr>
              <a:buSzPts val="4000"/>
              <a:buFont typeface="Arial"/>
              <a:buChar char="–"/>
              <a:defRPr sz="2550" b="0" i="0" u="none" strike="noStrike" cap="none">
                <a:solidFill>
                  <a:schemeClr val="dk1"/>
                </a:solidFill>
                <a:latin typeface="Calibri"/>
                <a:ea typeface="Calibri"/>
                <a:cs typeface="Calibri"/>
                <a:sym typeface="Calibri"/>
              </a:defRPr>
            </a:lvl2pPr>
            <a:lvl3pPr marL="874395" marR="0" lvl="2" indent="-307658" algn="l" rtl="0">
              <a:spcBef>
                <a:spcPts val="510"/>
              </a:spcBef>
              <a:spcAft>
                <a:spcPts val="0"/>
              </a:spcAft>
              <a:buClr>
                <a:schemeClr val="dk1"/>
              </a:buClr>
              <a:buSzPts val="4000"/>
              <a:buFont typeface="Calibri"/>
              <a:buChar char="•"/>
              <a:defRPr sz="2550" b="0" i="0" u="none" strike="noStrike" cap="none">
                <a:solidFill>
                  <a:schemeClr val="dk1"/>
                </a:solidFill>
                <a:latin typeface="Calibri"/>
                <a:ea typeface="Calibri"/>
                <a:cs typeface="Calibri"/>
                <a:sym typeface="Calibri"/>
              </a:defRPr>
            </a:lvl3pPr>
            <a:lvl4pPr marL="1165860" marR="0" lvl="3" indent="-307658" algn="l" rtl="0">
              <a:spcBef>
                <a:spcPts val="510"/>
              </a:spcBef>
              <a:spcAft>
                <a:spcPts val="0"/>
              </a:spcAft>
              <a:buClr>
                <a:schemeClr val="dk1"/>
              </a:buClr>
              <a:buSzPts val="4000"/>
              <a:buFont typeface="Calibri"/>
              <a:buChar char="•"/>
              <a:defRPr sz="2550" b="0" i="0" u="none" strike="noStrike" cap="none">
                <a:solidFill>
                  <a:schemeClr val="dk1"/>
                </a:solidFill>
                <a:latin typeface="Calibri"/>
                <a:ea typeface="Calibri"/>
                <a:cs typeface="Calibri"/>
                <a:sym typeface="Calibri"/>
              </a:defRPr>
            </a:lvl4pPr>
            <a:lvl5pPr marL="1457325" marR="0" lvl="4" indent="-307658" algn="l" rtl="0">
              <a:spcBef>
                <a:spcPts val="510"/>
              </a:spcBef>
              <a:spcAft>
                <a:spcPts val="0"/>
              </a:spcAft>
              <a:buClr>
                <a:schemeClr val="dk1"/>
              </a:buClr>
              <a:buSzPts val="4000"/>
              <a:buFont typeface="Calibri"/>
              <a:buChar char="•"/>
              <a:defRPr sz="2550" b="0" i="0" u="none" strike="noStrike" cap="none">
                <a:solidFill>
                  <a:schemeClr val="dk1"/>
                </a:solidFill>
                <a:latin typeface="Calibri"/>
                <a:ea typeface="Calibri"/>
                <a:cs typeface="Calibri"/>
                <a:sym typeface="Calibri"/>
              </a:defRPr>
            </a:lvl5pPr>
            <a:lvl6pPr marL="1748790" marR="0" lvl="5" indent="-307658" algn="l" rtl="0">
              <a:spcBef>
                <a:spcPts val="510"/>
              </a:spcBef>
              <a:spcAft>
                <a:spcPts val="0"/>
              </a:spcAft>
              <a:buClr>
                <a:schemeClr val="dk1"/>
              </a:buClr>
              <a:buSzPts val="4000"/>
              <a:buFont typeface="Arial"/>
              <a:buChar char="•"/>
              <a:defRPr sz="2550" b="0" i="0" u="none" strike="noStrike" cap="none">
                <a:solidFill>
                  <a:schemeClr val="dk1"/>
                </a:solidFill>
                <a:latin typeface="Arial"/>
                <a:ea typeface="Arial"/>
                <a:cs typeface="Arial"/>
                <a:sym typeface="Arial"/>
              </a:defRPr>
            </a:lvl6pPr>
            <a:lvl7pPr marL="2040255" marR="0" lvl="6" indent="-307658" algn="l" rtl="0">
              <a:spcBef>
                <a:spcPts val="510"/>
              </a:spcBef>
              <a:spcAft>
                <a:spcPts val="0"/>
              </a:spcAft>
              <a:buClr>
                <a:schemeClr val="dk1"/>
              </a:buClr>
              <a:buSzPts val="4000"/>
              <a:buFont typeface="Arial"/>
              <a:buChar char="•"/>
              <a:defRPr sz="2550" b="0" i="0" u="none" strike="noStrike" cap="none">
                <a:solidFill>
                  <a:schemeClr val="dk1"/>
                </a:solidFill>
                <a:latin typeface="Arial"/>
                <a:ea typeface="Arial"/>
                <a:cs typeface="Arial"/>
                <a:sym typeface="Arial"/>
              </a:defRPr>
            </a:lvl7pPr>
            <a:lvl8pPr marL="2331720" marR="0" lvl="7" indent="-307658" algn="l" rtl="0">
              <a:spcBef>
                <a:spcPts val="510"/>
              </a:spcBef>
              <a:spcAft>
                <a:spcPts val="0"/>
              </a:spcAft>
              <a:buClr>
                <a:schemeClr val="dk1"/>
              </a:buClr>
              <a:buSzPts val="4000"/>
              <a:buFont typeface="Arial"/>
              <a:buChar char="•"/>
              <a:defRPr sz="2550" b="0" i="0" u="none" strike="noStrike" cap="none">
                <a:solidFill>
                  <a:schemeClr val="dk1"/>
                </a:solidFill>
                <a:latin typeface="Arial"/>
                <a:ea typeface="Arial"/>
                <a:cs typeface="Arial"/>
                <a:sym typeface="Arial"/>
              </a:defRPr>
            </a:lvl8pPr>
            <a:lvl9pPr marL="2623185" marR="0" lvl="8" indent="-307658" algn="l" rtl="0">
              <a:spcBef>
                <a:spcPts val="510"/>
              </a:spcBef>
              <a:spcAft>
                <a:spcPts val="0"/>
              </a:spcAft>
              <a:buClr>
                <a:schemeClr val="dk1"/>
              </a:buClr>
              <a:buSzPts val="4000"/>
              <a:buFont typeface="Arial"/>
              <a:buChar char="•"/>
              <a:defRPr sz="25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201589" y="9119180"/>
            <a:ext cx="4662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201589" y="9119180"/>
            <a:ext cx="4662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2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201589" y="9119180"/>
            <a:ext cx="4662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2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9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600" cy="7225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201589" y="9119180"/>
            <a:ext cx="4662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200" cy="7695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200" cy="7695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64945" y="870272"/>
            <a:ext cx="7242510" cy="1119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264945" y="2253729"/>
            <a:ext cx="7242510" cy="668096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7201589" y="9119181"/>
            <a:ext cx="466395" cy="769560"/>
          </a:xfrm>
          <a:prstGeom prst="rect">
            <a:avLst/>
          </a:prstGeom>
          <a:noFill/>
          <a:ln>
            <a:noFill/>
          </a:ln>
        </p:spPr>
        <p:txBody>
          <a:bodyPr spcFirstLastPara="1" wrap="square" lIns="91425" tIns="91425" rIns="91425" bIns="91425" anchor="ctr" anchorCtr="0">
            <a:normAutofit/>
          </a:bodyPr>
          <a:lstStyle>
            <a:lvl1pPr lvl="0" algn="r">
              <a:buNone/>
              <a:defRPr sz="638">
                <a:solidFill>
                  <a:schemeClr val="dk2"/>
                </a:solidFill>
              </a:defRPr>
            </a:lvl1pPr>
            <a:lvl2pPr lvl="1" algn="r">
              <a:buNone/>
              <a:defRPr sz="638">
                <a:solidFill>
                  <a:schemeClr val="dk2"/>
                </a:solidFill>
              </a:defRPr>
            </a:lvl2pPr>
            <a:lvl3pPr lvl="2" algn="r">
              <a:buNone/>
              <a:defRPr sz="638">
                <a:solidFill>
                  <a:schemeClr val="dk2"/>
                </a:solidFill>
              </a:defRPr>
            </a:lvl3pPr>
            <a:lvl4pPr lvl="3" algn="r">
              <a:buNone/>
              <a:defRPr sz="638">
                <a:solidFill>
                  <a:schemeClr val="dk2"/>
                </a:solidFill>
              </a:defRPr>
            </a:lvl4pPr>
            <a:lvl5pPr lvl="4" algn="r">
              <a:buNone/>
              <a:defRPr sz="638">
                <a:solidFill>
                  <a:schemeClr val="dk2"/>
                </a:solidFill>
              </a:defRPr>
            </a:lvl5pPr>
            <a:lvl6pPr lvl="5" algn="r">
              <a:buNone/>
              <a:defRPr sz="638">
                <a:solidFill>
                  <a:schemeClr val="dk2"/>
                </a:solidFill>
              </a:defRPr>
            </a:lvl6pPr>
            <a:lvl7pPr lvl="6" algn="r">
              <a:buNone/>
              <a:defRPr sz="638">
                <a:solidFill>
                  <a:schemeClr val="dk2"/>
                </a:solidFill>
              </a:defRPr>
            </a:lvl7pPr>
            <a:lvl8pPr lvl="7" algn="r">
              <a:buNone/>
              <a:defRPr sz="638">
                <a:solidFill>
                  <a:schemeClr val="dk2"/>
                </a:solidFill>
              </a:defRPr>
            </a:lvl8pPr>
            <a:lvl9pPr lvl="8" algn="r">
              <a:buNone/>
              <a:defRPr sz="638">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9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archive.org/details/cannibalsallorsl00fitz/page/28/mode/2up?q=happies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rchive.org/details/geographicalrea00moor/page/13/mode/1up"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c-span.org/video/?507231-1/white-supremacy-los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hgreen.people.ua.edu/transcription-carr-speech.htm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ipsos.com/en-us/news-polls/npr-racial-inequality-issues#:~:text=More%20than%20half%2C%2058%25%2C%20agree%20that%20racism%20is,this%20than%20any%20other%20racial%20or%20ethnic%20group."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span.org/video/?507231-1/white-supremacy-los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britannica.com/topic/flag-of-the-Confederate-States-of-America"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Shape 61"/>
        <p:cNvGrpSpPr/>
        <p:nvPr/>
      </p:nvGrpSpPr>
      <p:grpSpPr>
        <a:xfrm>
          <a:off x="0" y="0"/>
          <a:ext cx="0" cy="0"/>
          <a:chOff x="0" y="0"/>
          <a:chExt cx="0" cy="0"/>
        </a:xfrm>
      </p:grpSpPr>
      <p:pic>
        <p:nvPicPr>
          <p:cNvPr id="63" name="Google Shape;63;p14" descr="Carl Sandburg Home National Historic Site banner in black and white and the National Park Service arrowhead in the top right corner."/>
          <p:cNvPicPr preferRelativeResize="0"/>
          <p:nvPr/>
        </p:nvPicPr>
        <p:blipFill>
          <a:blip r:embed="rId4">
            <a:alphaModFix/>
          </a:blip>
          <a:stretch>
            <a:fillRect/>
          </a:stretch>
        </p:blipFill>
        <p:spPr>
          <a:xfrm>
            <a:off x="0" y="-513"/>
            <a:ext cx="7772401" cy="908271"/>
          </a:xfrm>
          <a:prstGeom prst="rect">
            <a:avLst/>
          </a:prstGeom>
          <a:noFill/>
          <a:ln>
            <a:noFill/>
          </a:ln>
        </p:spPr>
      </p:pic>
      <p:sp>
        <p:nvSpPr>
          <p:cNvPr id="64" name="Google Shape;64;p14"/>
          <p:cNvSpPr txBox="1">
            <a:spLocks noGrp="1"/>
          </p:cNvSpPr>
          <p:nvPr>
            <p:ph type="title" idx="4294967295"/>
          </p:nvPr>
        </p:nvSpPr>
        <p:spPr>
          <a:xfrm>
            <a:off x="356913" y="1239618"/>
            <a:ext cx="4685625" cy="1202619"/>
          </a:xfrm>
          <a:prstGeom prst="rect">
            <a:avLst/>
          </a:prstGeom>
          <a:noFill/>
          <a:ln>
            <a:noFill/>
            <a:prstDash/>
          </a:ln>
          <a:effectLst/>
        </p:spPr>
        <p:txBody>
          <a:bodyPr rot="0" spcFirstLastPara="1" vertOverflow="overflow" horzOverflow="overflow" vert="horz" wrap="square" lIns="58284" tIns="58284" rIns="58284" bIns="58284"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50" b="1" i="0" u="none" strike="noStrike" kern="0" cap="none" spc="0" normalizeH="0" baseline="0" noProof="0" dirty="0">
                <a:ln>
                  <a:noFill/>
                </a:ln>
                <a:solidFill>
                  <a:srgbClr val="000000"/>
                </a:solidFill>
                <a:effectLst/>
                <a:uLnTx/>
                <a:uFillTx/>
                <a:latin typeface="Arial"/>
                <a:ea typeface="Arial"/>
                <a:cs typeface="Arial"/>
                <a:sym typeface="Arial"/>
              </a:rPr>
              <a:t>The Lost Cause and Slave Narratives in Western North Carolina</a:t>
            </a:r>
            <a:endParaRPr kumimoji="0" lang="en-US" sz="2350" b="1" i="0" u="none" strike="noStrike" kern="0" cap="none" spc="0" normalizeH="0" baseline="0" noProof="0" dirty="0">
              <a:ln>
                <a:noFill/>
              </a:ln>
              <a:solidFill>
                <a:schemeClr val="tx1"/>
              </a:solidFill>
              <a:effectLst/>
              <a:uLnTx/>
              <a:uFillTx/>
              <a:latin typeface="Arial"/>
              <a:ea typeface="Arial"/>
              <a:cs typeface="Arial"/>
              <a:sym typeface="Arial"/>
            </a:endParaRPr>
          </a:p>
        </p:txBody>
      </p:sp>
    </p:spTree>
    <p:extLst>
      <p:ext uri="{BB962C8B-B14F-4D97-AF65-F5344CB8AC3E}">
        <p14:creationId xmlns:p14="http://schemas.microsoft.com/office/powerpoint/2010/main" val="32964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1"/>
          <p:cNvSpPr txBox="1">
            <a:spLocks noGrp="1"/>
          </p:cNvSpPr>
          <p:nvPr>
            <p:ph type="title" idx="4294967295"/>
          </p:nvPr>
        </p:nvSpPr>
        <p:spPr>
          <a:xfrm>
            <a:off x="428051" y="239601"/>
            <a:ext cx="1892068" cy="49241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a:ln>
                  <a:noFill/>
                </a:ln>
                <a:solidFill>
                  <a:schemeClr val="dk1"/>
                </a:solidFill>
                <a:effectLst/>
                <a:uLnTx/>
                <a:uFillTx/>
                <a:latin typeface="+mj-lt"/>
                <a:ea typeface="Balthazar"/>
                <a:cs typeface="Balthazar"/>
                <a:sym typeface="Balthazar"/>
              </a:rPr>
              <a:t>Document 4: </a:t>
            </a:r>
          </a:p>
        </p:txBody>
      </p:sp>
      <p:pic>
        <p:nvPicPr>
          <p:cNvPr id="14" name="Picture 13" descr="Source: Cannibals All! Or Slaves Without Masters, published in Richmond Virginia in 1857. Title Page of the book reads as follows.&#10;&#10;Cannibals All! Or Slaves Without Masters by George Fitzhugh, &#10;OF PORT ROYAL, CAROLINE, VA.&#10;&#10;&quot;His hand will be against every man, and every man's hand against him.&quot;— Genesis 16:12.&#10;&quot;Physician, heal thyself.&quot;— Luke 3:23&#10;&#10;RICHMOND, VA.&#10;A. MORRIS, PUBLISHER.&#10;1857.">
            <a:extLst>
              <a:ext uri="{FF2B5EF4-FFF2-40B4-BE49-F238E27FC236}">
                <a16:creationId xmlns:a16="http://schemas.microsoft.com/office/drawing/2014/main" id="{94E6E167-5174-9861-2CEF-D6EB447CBAC4}"/>
              </a:ext>
            </a:extLst>
          </p:cNvPr>
          <p:cNvPicPr>
            <a:picLocks noChangeAspect="1"/>
          </p:cNvPicPr>
          <p:nvPr/>
        </p:nvPicPr>
        <p:blipFill>
          <a:blip r:embed="rId3"/>
          <a:stretch>
            <a:fillRect/>
          </a:stretch>
        </p:blipFill>
        <p:spPr>
          <a:xfrm>
            <a:off x="136476" y="670458"/>
            <a:ext cx="3179929" cy="5759600"/>
          </a:xfrm>
          <a:prstGeom prst="rect">
            <a:avLst/>
          </a:prstGeom>
        </p:spPr>
      </p:pic>
      <p:sp>
        <p:nvSpPr>
          <p:cNvPr id="11" name="TextBox 10">
            <a:extLst>
              <a:ext uri="{FF2B5EF4-FFF2-40B4-BE49-F238E27FC236}">
                <a16:creationId xmlns:a16="http://schemas.microsoft.com/office/drawing/2014/main" id="{7FA57E10-A186-BD3F-C584-4DEDAB49C582}"/>
              </a:ext>
            </a:extLst>
          </p:cNvPr>
          <p:cNvSpPr txBox="1"/>
          <p:nvPr/>
        </p:nvSpPr>
        <p:spPr>
          <a:xfrm>
            <a:off x="3381171" y="1515731"/>
            <a:ext cx="2820214" cy="2000548"/>
          </a:xfrm>
          <a:prstGeom prst="rect">
            <a:avLst/>
          </a:prstGeom>
          <a:noFill/>
        </p:spPr>
        <p:txBody>
          <a:bodyPr wrap="square" rtlCol="0">
            <a:spAutoFit/>
          </a:bodyPr>
          <a:lstStyle/>
          <a:p>
            <a:r>
              <a:rPr lang="en-US"/>
              <a:t>At the time of publication Fitzhugh was a sociologist from North Carolina. </a:t>
            </a:r>
            <a:r>
              <a:rPr lang="en-US" i="1"/>
              <a:t>Cannibals All! </a:t>
            </a:r>
            <a:r>
              <a:rPr lang="en-US"/>
              <a:t>Was one of his most famous works.</a:t>
            </a:r>
          </a:p>
          <a:p>
            <a:endParaRPr lang="en-US"/>
          </a:p>
          <a:p>
            <a:r>
              <a:rPr lang="en-US" sz="1000" i="1"/>
              <a:t>Cannibals All! Or Slaves Without Masters</a:t>
            </a:r>
            <a:r>
              <a:rPr lang="en-US" sz="1000"/>
              <a:t>, Richmond, Virginia, 1857, Pgs. 29-30.</a:t>
            </a:r>
          </a:p>
          <a:p>
            <a:r>
              <a:rPr lang="en-US" sz="1000">
                <a:hlinkClick r:id="rId4"/>
              </a:rPr>
              <a:t>https://archive.org/details/cannibalsallorsl00fitz/page/28/mode/2up?q=happiest</a:t>
            </a:r>
            <a:endParaRPr lang="en-US" sz="1000"/>
          </a:p>
        </p:txBody>
      </p:sp>
      <p:pic>
        <p:nvPicPr>
          <p:cNvPr id="9" name="Picture 8" descr="Source: Cannibals All! Or Slaves Without Masters, published in Richmond Virginia in 1857. Content clipped from pages 29 and 30 read as follows.&#10;&#10;The negro slaves of the South are the happiest, and, in some sense, the freest people in the world. The children and the aged and infirm work not at all, and yet have all the comforts and necessaries of life provided for them. They enjoy liberty, because they are oppressed neither by care nor labor. The women do little hard work, and are protected from the despotism of their husbands by their masters. The negro men and stout boys work, on the average, in good weather, not more than nine hours a day. The balance of their time is spent in perfect abandon. Besides, they have their Sabbaths and holidays. White men, with so much of license and liberty, would die of ennui ; but negroes luxuriate in corporeal and mental repose. With their faces upturned to the sun, they can sleep at any hour ; and quiet sleep is the greatest of human enjoyments.">
            <a:extLst>
              <a:ext uri="{FF2B5EF4-FFF2-40B4-BE49-F238E27FC236}">
                <a16:creationId xmlns:a16="http://schemas.microsoft.com/office/drawing/2014/main" id="{377A02D2-B6D6-B98F-39C7-456834864D00}"/>
              </a:ext>
            </a:extLst>
          </p:cNvPr>
          <p:cNvPicPr>
            <a:picLocks noChangeAspect="1"/>
          </p:cNvPicPr>
          <p:nvPr/>
        </p:nvPicPr>
        <p:blipFill>
          <a:blip r:embed="rId5"/>
          <a:stretch>
            <a:fillRect/>
          </a:stretch>
        </p:blipFill>
        <p:spPr>
          <a:xfrm>
            <a:off x="3381171" y="3835021"/>
            <a:ext cx="4254752" cy="1474481"/>
          </a:xfrm>
          <a:prstGeom prst="rect">
            <a:avLst/>
          </a:prstGeom>
        </p:spPr>
      </p:pic>
      <p:pic>
        <p:nvPicPr>
          <p:cNvPr id="7" name="Picture 6">
            <a:extLst>
              <a:ext uri="{FF2B5EF4-FFF2-40B4-BE49-F238E27FC236}">
                <a16:creationId xmlns:a16="http://schemas.microsoft.com/office/drawing/2014/main" id="{E1A9E0BD-0309-0E95-1A5D-B9CC9222B65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381171" y="5309502"/>
            <a:ext cx="4254752" cy="29138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7C0C69-CB40-76BD-27D6-E76CF69FB411}"/>
              </a:ext>
            </a:extLst>
          </p:cNvPr>
          <p:cNvSpPr txBox="1">
            <a:spLocks noGrp="1"/>
          </p:cNvSpPr>
          <p:nvPr>
            <p:ph type="title" idx="4294967295"/>
          </p:nvPr>
        </p:nvSpPr>
        <p:spPr>
          <a:xfrm>
            <a:off x="588626" y="464024"/>
            <a:ext cx="279601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a:ln>
                  <a:noFill/>
                </a:ln>
                <a:solidFill>
                  <a:srgbClr val="000000"/>
                </a:solidFill>
                <a:effectLst/>
                <a:uLnTx/>
                <a:uFillTx/>
                <a:latin typeface="Arial"/>
                <a:ea typeface="Arial"/>
                <a:cs typeface="Arial"/>
                <a:sym typeface="Arial"/>
              </a:rPr>
              <a:t>Document 5:</a:t>
            </a:r>
          </a:p>
        </p:txBody>
      </p:sp>
      <p:pic>
        <p:nvPicPr>
          <p:cNvPr id="3" name="Picture 2">
            <a:extLst>
              <a:ext uri="{FF2B5EF4-FFF2-40B4-BE49-F238E27FC236}">
                <a16:creationId xmlns:a16="http://schemas.microsoft.com/office/drawing/2014/main" id="{FAC33485-8176-4660-B5F1-608D85807B4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3091" y="928890"/>
            <a:ext cx="3109918" cy="3746038"/>
          </a:xfrm>
          <a:prstGeom prst="rect">
            <a:avLst/>
          </a:prstGeom>
        </p:spPr>
      </p:pic>
      <p:sp>
        <p:nvSpPr>
          <p:cNvPr id="7" name="TextBox 6">
            <a:extLst>
              <a:ext uri="{FF2B5EF4-FFF2-40B4-BE49-F238E27FC236}">
                <a16:creationId xmlns:a16="http://schemas.microsoft.com/office/drawing/2014/main" id="{83DC4D8D-2D8E-BF0B-9BC6-190188979CC7}"/>
              </a:ext>
            </a:extLst>
          </p:cNvPr>
          <p:cNvSpPr txBox="1"/>
          <p:nvPr/>
        </p:nvSpPr>
        <p:spPr>
          <a:xfrm>
            <a:off x="3886200" y="2074460"/>
            <a:ext cx="3109918" cy="1384995"/>
          </a:xfrm>
          <a:prstGeom prst="rect">
            <a:avLst/>
          </a:prstGeom>
          <a:noFill/>
        </p:spPr>
        <p:txBody>
          <a:bodyPr wrap="square" rtlCol="0">
            <a:spAutoFit/>
          </a:bodyPr>
          <a:lstStyle/>
          <a:p>
            <a:r>
              <a:rPr lang="en-US" i="1"/>
              <a:t>Geographical Reader for the Dixie Children</a:t>
            </a:r>
            <a:r>
              <a:rPr lang="en-US"/>
              <a:t>, Marinda Branson, 1863. </a:t>
            </a:r>
          </a:p>
          <a:p>
            <a:endParaRPr lang="en-US"/>
          </a:p>
          <a:p>
            <a:r>
              <a:rPr lang="en-US"/>
              <a:t>This reader was a textbook for school children in the Confederate States during the US Civil War.</a:t>
            </a:r>
          </a:p>
        </p:txBody>
      </p:sp>
      <p:sp>
        <p:nvSpPr>
          <p:cNvPr id="6" name="TextBox 5">
            <a:extLst>
              <a:ext uri="{FF2B5EF4-FFF2-40B4-BE49-F238E27FC236}">
                <a16:creationId xmlns:a16="http://schemas.microsoft.com/office/drawing/2014/main" id="{6499D94A-24D9-6DFD-1C17-E52218D3AA7E}"/>
              </a:ext>
            </a:extLst>
          </p:cNvPr>
          <p:cNvSpPr txBox="1"/>
          <p:nvPr/>
        </p:nvSpPr>
        <p:spPr>
          <a:xfrm>
            <a:off x="493091" y="4728305"/>
            <a:ext cx="6690683" cy="4401205"/>
          </a:xfrm>
          <a:prstGeom prst="rect">
            <a:avLst/>
          </a:prstGeom>
          <a:noFill/>
        </p:spPr>
        <p:txBody>
          <a:bodyPr wrap="square" rtlCol="0">
            <a:spAutoFit/>
          </a:bodyPr>
          <a:lstStyle/>
          <a:p>
            <a:r>
              <a:rPr lang="en-US"/>
              <a:t>“3. Then the Northern people began to preach, to lecture, and to write about the sin of slavery. The money for which they sold their slaves, was now partly spent in trying to persuade the Southern States to send their slaves back to Africa. And when the territories were settled they were not willing for any of them to become slaveholding. This would have made the North much stronger than the South; and many of the men said they would vote for a law to free all the negroes in the country. The Southern men tried to show them how unfair this would be, but still they kept on.</a:t>
            </a:r>
          </a:p>
          <a:p>
            <a:endParaRPr lang="en-US"/>
          </a:p>
          <a:p>
            <a:r>
              <a:rPr lang="en-US"/>
              <a:t>4. In the year 1860 the Abolitionists became strong enough to elect one of their own men for president. Abraham Lincoln was a weak man, and the South believed he would deprive them of their rights. So the Southern states seceded, and elected Jefferson Davis for their President. This so enraged President Lincoln that he declared war, and has exhausted nearly all the strength of the nation, in a vain attempt to whip the South back into the Union. Thousands of lives have been lost, and the earth has been drenched in blood; but still Abraham is unable to conquer the “Rebels” as he calls the south. The South only asked to be let alone, and divide the public property equally. It would have been wise in the North to have said to her Southern sisters, “If you are not content to dwell with us longer, depart in peace. We will divide the inheritance with you, and may you be a great nation.””</a:t>
            </a:r>
          </a:p>
        </p:txBody>
      </p:sp>
      <p:sp>
        <p:nvSpPr>
          <p:cNvPr id="8" name="TextBox 7">
            <a:extLst>
              <a:ext uri="{FF2B5EF4-FFF2-40B4-BE49-F238E27FC236}">
                <a16:creationId xmlns:a16="http://schemas.microsoft.com/office/drawing/2014/main" id="{0E7893E1-C2B0-1BA5-B5E9-5C37F6F988C6}"/>
              </a:ext>
            </a:extLst>
          </p:cNvPr>
          <p:cNvSpPr txBox="1"/>
          <p:nvPr/>
        </p:nvSpPr>
        <p:spPr>
          <a:xfrm>
            <a:off x="588626" y="9321421"/>
            <a:ext cx="6576449" cy="615553"/>
          </a:xfrm>
          <a:prstGeom prst="rect">
            <a:avLst/>
          </a:prstGeom>
          <a:noFill/>
        </p:spPr>
        <p:txBody>
          <a:bodyPr wrap="square" rtlCol="0">
            <a:spAutoFit/>
          </a:bodyPr>
          <a:lstStyle/>
          <a:p>
            <a:r>
              <a:rPr lang="en-US" sz="1000" i="1"/>
              <a:t>Geographical Reader for the Dixie Children</a:t>
            </a:r>
            <a:r>
              <a:rPr lang="en-US" sz="1000"/>
              <a:t>, Marinda Branson, 1863. Pgs. 13 – 14. </a:t>
            </a:r>
            <a:r>
              <a:rPr lang="en-US" sz="1000">
                <a:hlinkClick r:id="rId3"/>
              </a:rPr>
              <a:t>https://archive.org/details/geographicalrea00moor/page/13/mode/1up</a:t>
            </a:r>
            <a:endParaRPr lang="en-US" sz="1000"/>
          </a:p>
          <a:p>
            <a:endParaRPr lang="en-US"/>
          </a:p>
        </p:txBody>
      </p:sp>
    </p:spTree>
    <p:extLst>
      <p:ext uri="{BB962C8B-B14F-4D97-AF65-F5344CB8AC3E}">
        <p14:creationId xmlns:p14="http://schemas.microsoft.com/office/powerpoint/2010/main" val="406808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264945" y="413071"/>
            <a:ext cx="7242600" cy="738396"/>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Questions 10-11:</a:t>
            </a:r>
            <a:endParaRPr/>
          </a:p>
        </p:txBody>
      </p:sp>
      <p:sp>
        <p:nvSpPr>
          <p:cNvPr id="125" name="Google Shape;125;p22"/>
          <p:cNvSpPr txBox="1">
            <a:spLocks noGrp="1"/>
          </p:cNvSpPr>
          <p:nvPr>
            <p:ph type="body" idx="1"/>
          </p:nvPr>
        </p:nvSpPr>
        <p:spPr>
          <a:xfrm>
            <a:off x="264945" y="1151467"/>
            <a:ext cx="7107000" cy="7651339"/>
          </a:xfrm>
          <a:prstGeom prst="rect">
            <a:avLst/>
          </a:prstGeom>
        </p:spPr>
        <p:txBody>
          <a:bodyPr spcFirstLastPara="1" wrap="square" lIns="91425" tIns="91425" rIns="91425" bIns="91425" anchor="t" anchorCtr="0">
            <a:noAutofit/>
          </a:bodyPr>
          <a:lstStyle/>
          <a:p>
            <a:pPr marL="101600" lvl="0" indent="0" algn="l" rtl="0">
              <a:spcBef>
                <a:spcPts val="0"/>
              </a:spcBef>
              <a:spcAft>
                <a:spcPts val="0"/>
              </a:spcAft>
              <a:buSzPts val="2000"/>
              <a:buNone/>
            </a:pPr>
            <a:r>
              <a:rPr lang="en" sz="2000">
                <a:solidFill>
                  <a:schemeClr val="tx1"/>
                </a:solidFill>
              </a:rPr>
              <a:t>10. Documents 4 and 5 were published before and during the Civil War. How does each document lay the groundwork for the Lost Cause narrative after the Civil War?</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endParaRPr sz="2000">
              <a:solidFill>
                <a:schemeClr val="tx1"/>
              </a:solidFill>
            </a:endParaRPr>
          </a:p>
          <a:p>
            <a:pPr marL="101600" lvl="0" indent="0" algn="l" rtl="0">
              <a:spcBef>
                <a:spcPts val="1200"/>
              </a:spcBef>
              <a:spcAft>
                <a:spcPts val="0"/>
              </a:spcAft>
              <a:buSzPts val="2000"/>
              <a:buNone/>
            </a:pPr>
            <a:r>
              <a:rPr lang="en" sz="2000">
                <a:solidFill>
                  <a:schemeClr val="tx1"/>
                </a:solidFill>
              </a:rPr>
              <a:t>11. In your view, how influential is popular media in shaping public opinion? How influential is school curriculum? What leads you to believe that?</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Clr>
                <a:schemeClr val="dk1"/>
              </a:buClr>
              <a:buSzPts val="1100"/>
              <a:buFont typeface="Arial"/>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1200"/>
              </a:spcAft>
              <a:buNone/>
            </a:pP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idx="4294967295"/>
          </p:nvPr>
        </p:nvSpPr>
        <p:spPr>
          <a:xfrm>
            <a:off x="131121" y="1815153"/>
            <a:ext cx="2550000" cy="49241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a:ln>
                  <a:noFill/>
                </a:ln>
                <a:solidFill>
                  <a:schemeClr val="dk1"/>
                </a:solidFill>
                <a:effectLst/>
                <a:uLnTx/>
                <a:uFillTx/>
                <a:latin typeface="+mj-lt"/>
                <a:ea typeface="Balthazar"/>
                <a:cs typeface="Balthazar"/>
                <a:sym typeface="Balthazar"/>
              </a:rPr>
              <a:t>Document 6: </a:t>
            </a:r>
          </a:p>
        </p:txBody>
      </p:sp>
      <p:pic>
        <p:nvPicPr>
          <p:cNvPr id="131" name="Google Shape;131;p23" descr="Chart titled &quot;Confederate Monument and Statue Building: By Five-Year Periods, 1870-1980&quot; The data interpreted in this chart is sourced from the studies and information from the Southern Poverty Law Center.&#10;&#10;Between 1870-1880 monument and statue building remained under 20 per year.&#10;&#10;Between 1885-1895 monument and statue building ranged from 20-40 per year. During this time range African American men lost access to voting as Jim Crow laws were enacted.&#10;&#10;Between the years of 1895-1920 confederate monument building spiked from 40 up to around 150 projects in a year by 1910, before dropping fairly quickly to about 45 per year by 1920. This spike and decline occurred while lynchings, the Ku Klux Klan, and the Lost Cause myth were especially on the rise.&#10;&#10;Confederate monument and statue building gradually declined to around 10 projects per year until the 1950s. &#10;&#10;From 1950 projects began to increase up to about 45 a year again, by 1960, after which the decline would drop once more to about 10 projects by 1970. This rise in Confederate monuments and statues followed the rise and successes of the Civil Rights Movement of the 1960s. &#10;&#10;After the 1970s the Southern Poverty Law Center's data tracks less than 10 until 1980, the chart does not extend beyond 1980.&#10;"/>
          <p:cNvPicPr preferRelativeResize="0"/>
          <p:nvPr/>
        </p:nvPicPr>
        <p:blipFill>
          <a:blip r:embed="rId3">
            <a:alphaModFix/>
          </a:blip>
          <a:stretch>
            <a:fillRect/>
          </a:stretch>
        </p:blipFill>
        <p:spPr>
          <a:xfrm>
            <a:off x="131121" y="2619278"/>
            <a:ext cx="7510158" cy="43229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7CCADC-1A93-3A4B-EC04-B561D9CD17B8}"/>
              </a:ext>
            </a:extLst>
          </p:cNvPr>
          <p:cNvSpPr txBox="1">
            <a:spLocks noGrp="1"/>
          </p:cNvSpPr>
          <p:nvPr>
            <p:ph type="title" idx="4294967295"/>
          </p:nvPr>
        </p:nvSpPr>
        <p:spPr>
          <a:xfrm>
            <a:off x="586854" y="614149"/>
            <a:ext cx="244294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a:ln>
                  <a:noFill/>
                </a:ln>
                <a:solidFill>
                  <a:srgbClr val="000000"/>
                </a:solidFill>
                <a:effectLst/>
                <a:uLnTx/>
                <a:uFillTx/>
                <a:latin typeface="+mj-lt"/>
                <a:ea typeface="Arial"/>
                <a:cs typeface="Arial"/>
                <a:sym typeface="Arial"/>
              </a:rPr>
              <a:t>Document 7</a:t>
            </a:r>
          </a:p>
        </p:txBody>
      </p:sp>
      <p:sp>
        <p:nvSpPr>
          <p:cNvPr id="5" name="Google Shape;133;p23">
            <a:extLst>
              <a:ext uri="{FF2B5EF4-FFF2-40B4-BE49-F238E27FC236}">
                <a16:creationId xmlns:a16="http://schemas.microsoft.com/office/drawing/2014/main" id="{E14FFBD4-14D2-1C5A-FCE5-793614507C9D}"/>
              </a:ext>
            </a:extLst>
          </p:cNvPr>
          <p:cNvSpPr txBox="1">
            <a:spLocks/>
          </p:cNvSpPr>
          <p:nvPr/>
        </p:nvSpPr>
        <p:spPr>
          <a:xfrm>
            <a:off x="586854" y="1123723"/>
            <a:ext cx="6619164" cy="844335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01600" indent="0">
              <a:lnSpc>
                <a:spcPct val="120000"/>
              </a:lnSpc>
              <a:buClr>
                <a:schemeClr val="dk1"/>
              </a:buClr>
              <a:buSzPts val="1100"/>
              <a:buFont typeface="Arial"/>
              <a:buNone/>
            </a:pPr>
            <a:r>
              <a:rPr lang="en-US" sz="1400">
                <a:solidFill>
                  <a:schemeClr val="tx1"/>
                </a:solidFill>
                <a:latin typeface="+mn-lt"/>
              </a:rPr>
              <a:t>My research looks into what are the ties between lies and White supremacy and historical memory. The book looks at everything from pension fraud, to made up stories about deserters, who deserted for love of their wives to myths, more recently, of Black Confederates. Which, just to to be clear, did not exist. There were not Black Confederates, the Confederate military did not allow African Americans to serve. It was illegal until March of 1865 under Confederate law. But, there is the myth that has been propagated for a variety of reasons, and the book looks at that as well. The book and what has gotten the book the most attention is the fact that the book also looks at Confederate monuments, and Confederate monuments are a topic that is front and center right now. One of the easiest ways to understand what these monuments were meant to do is to actually look at the dedications. The literal moments when they put them up, at the individuals who put them up and see how they understood these monuments… We are going to use the example of Julian </a:t>
            </a:r>
            <a:r>
              <a:rPr lang="en-US" sz="1400" err="1">
                <a:solidFill>
                  <a:schemeClr val="tx1"/>
                </a:solidFill>
                <a:latin typeface="+mn-lt"/>
              </a:rPr>
              <a:t>Carr</a:t>
            </a:r>
            <a:r>
              <a:rPr lang="en-US" sz="1400">
                <a:solidFill>
                  <a:schemeClr val="tx1"/>
                </a:solidFill>
                <a:latin typeface="+mn-lt"/>
              </a:rPr>
              <a:t>, who called himself a general, although he served as a private during the war. He earned his general stars not through military service, but actually because he was the head of Confederate Veterans… </a:t>
            </a:r>
            <a:r>
              <a:rPr lang="en-US" sz="1400" err="1">
                <a:solidFill>
                  <a:schemeClr val="tx1"/>
                </a:solidFill>
                <a:latin typeface="+mn-lt"/>
              </a:rPr>
              <a:t>Carr</a:t>
            </a:r>
            <a:r>
              <a:rPr lang="en-US" sz="1400">
                <a:solidFill>
                  <a:schemeClr val="tx1"/>
                </a:solidFill>
                <a:latin typeface="+mn-lt"/>
              </a:rPr>
              <a:t> was a North Carolinian industrious. He was a major philanthropist. He was the namesake of Carrborough North Carolina, at one point he was probably the richest man in North Carolina…He was a White supremacist. He considered himself a conservative. He was a Democratic party leader and he was perhaps the most prolific speakers at Confederate monument dedications, at least in North Carolina, if not everywhere. He is always at dedications…You can see him at the dedication of the Unity monument. You can see him in the center speaking in his Confederate uniform. And through these speeches and fundraising, he was a leading propagator of the Lost Cause and his mission was to recall the war in a specific way. Which frequently overlapped with his goals around his political views. And he was very explicit that these monuments were meant to celebrate White supremacy. During these speeches, he would say as much. So it was not a secret. </a:t>
            </a:r>
            <a:endParaRPr lang="en-US" sz="1400">
              <a:solidFill>
                <a:schemeClr val="tx1"/>
              </a:solidFill>
              <a:latin typeface="+mn-lt"/>
              <a:ea typeface="Georgia"/>
              <a:cs typeface="Georgia"/>
              <a:sym typeface="Georgia"/>
            </a:endParaRPr>
          </a:p>
          <a:p>
            <a:pPr marL="101600" indent="0">
              <a:lnSpc>
                <a:spcPct val="120000"/>
              </a:lnSpc>
              <a:spcBef>
                <a:spcPts val="800"/>
              </a:spcBef>
              <a:buClr>
                <a:schemeClr val="dk1"/>
              </a:buClr>
              <a:buSzPts val="1100"/>
              <a:buNone/>
            </a:pPr>
            <a:r>
              <a:rPr lang="en-US" sz="1400">
                <a:solidFill>
                  <a:schemeClr val="dk1"/>
                </a:solidFill>
                <a:latin typeface="+mn-lt"/>
              </a:rPr>
              <a:t>–Adam </a:t>
            </a:r>
            <a:r>
              <a:rPr lang="en-US" sz="1400" err="1">
                <a:solidFill>
                  <a:schemeClr val="dk1"/>
                </a:solidFill>
                <a:latin typeface="+mn-lt"/>
              </a:rPr>
              <a:t>Donby</a:t>
            </a:r>
            <a:r>
              <a:rPr lang="en-US" sz="1400">
                <a:solidFill>
                  <a:schemeClr val="dk1"/>
                </a:solidFill>
                <a:latin typeface="+mn-lt"/>
              </a:rPr>
              <a:t>, author and presenter. “The Civil War: White Supremacy and the Lost Cause.” C-Span 2020. </a:t>
            </a:r>
            <a:r>
              <a:rPr lang="en-US" sz="1400" u="sng">
                <a:solidFill>
                  <a:schemeClr val="accent5"/>
                </a:solidFill>
                <a:latin typeface="+mn-lt"/>
                <a:hlinkClick r:id="rId2">
                  <a:extLst>
                    <a:ext uri="{A12FA001-AC4F-418D-AE19-62706E023703}">
                      <ahyp:hlinkClr xmlns:ahyp="http://schemas.microsoft.com/office/drawing/2018/hyperlinkcolor" val="tx"/>
                    </a:ext>
                  </a:extLst>
                </a:hlinkClick>
              </a:rPr>
              <a:t>https://www.c-span.org/video/?507231-1/white-supremacy-lost</a:t>
            </a:r>
            <a:endParaRPr lang="en-US" sz="1200">
              <a:solidFill>
                <a:srgbClr val="2A2A2A"/>
              </a:solidFill>
              <a:latin typeface="Georgia"/>
              <a:ea typeface="Georgia"/>
              <a:cs typeface="Georgia"/>
              <a:sym typeface="Georgia"/>
            </a:endParaRPr>
          </a:p>
        </p:txBody>
      </p:sp>
    </p:spTree>
    <p:extLst>
      <p:ext uri="{BB962C8B-B14F-4D97-AF65-F5344CB8AC3E}">
        <p14:creationId xmlns:p14="http://schemas.microsoft.com/office/powerpoint/2010/main" val="211069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264945" y="413071"/>
            <a:ext cx="7242600" cy="111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Questions 12-13:</a:t>
            </a:r>
            <a:endParaRPr/>
          </a:p>
        </p:txBody>
      </p:sp>
      <p:sp>
        <p:nvSpPr>
          <p:cNvPr id="139" name="Google Shape;139;p24"/>
          <p:cNvSpPr txBox="1">
            <a:spLocks noGrp="1"/>
          </p:cNvSpPr>
          <p:nvPr>
            <p:ph type="body" idx="1"/>
          </p:nvPr>
        </p:nvSpPr>
        <p:spPr>
          <a:xfrm>
            <a:off x="264945" y="1796529"/>
            <a:ext cx="7107000" cy="6681000"/>
          </a:xfrm>
          <a:prstGeom prst="rect">
            <a:avLst/>
          </a:prstGeom>
        </p:spPr>
        <p:txBody>
          <a:bodyPr spcFirstLastPara="1" wrap="square" lIns="91425" tIns="91425" rIns="91425" bIns="91425" anchor="t" anchorCtr="0">
            <a:noAutofit/>
          </a:bodyPr>
          <a:lstStyle/>
          <a:p>
            <a:pPr marL="101600" lvl="0" indent="0" algn="l" rtl="0">
              <a:spcBef>
                <a:spcPts val="0"/>
              </a:spcBef>
              <a:spcAft>
                <a:spcPts val="0"/>
              </a:spcAft>
              <a:buSzPts val="2000"/>
              <a:buNone/>
            </a:pPr>
            <a:r>
              <a:rPr lang="en" sz="2000">
                <a:solidFill>
                  <a:schemeClr val="tx1"/>
                </a:solidFill>
              </a:rPr>
              <a:t>12. What does Document 6 demonstrate about Confederate monuments?</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endParaRPr sz="2000">
              <a:solidFill>
                <a:schemeClr val="tx1"/>
              </a:solidFill>
            </a:endParaRPr>
          </a:p>
          <a:p>
            <a:pPr marL="101600" lvl="0" indent="0" algn="l" rtl="0">
              <a:spcBef>
                <a:spcPts val="1200"/>
              </a:spcBef>
              <a:spcAft>
                <a:spcPts val="0"/>
              </a:spcAft>
              <a:buSzPts val="2000"/>
              <a:buNone/>
            </a:pPr>
            <a:r>
              <a:rPr lang="en" sz="2000">
                <a:solidFill>
                  <a:schemeClr val="tx1"/>
                </a:solidFill>
              </a:rPr>
              <a:t>13. What conclusions can be drawn from Document 7? </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Clr>
                <a:schemeClr val="dk1"/>
              </a:buClr>
              <a:buSzPts val="1100"/>
              <a:buFont typeface="Arial"/>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1200"/>
              </a:spcAft>
              <a:buNone/>
            </a:pP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F395-573D-9FDC-BC16-AE4CCF4AF7F8}"/>
              </a:ext>
            </a:extLst>
          </p:cNvPr>
          <p:cNvSpPr>
            <a:spLocks noGrp="1"/>
          </p:cNvSpPr>
          <p:nvPr>
            <p:ph type="title"/>
          </p:nvPr>
        </p:nvSpPr>
        <p:spPr>
          <a:xfrm>
            <a:off x="374127" y="406245"/>
            <a:ext cx="7133418" cy="1286077"/>
          </a:xfrm>
        </p:spPr>
        <p:txBody>
          <a:bodyPr>
            <a:normAutofit fontScale="90000"/>
          </a:bodyPr>
          <a:lstStyle/>
          <a:p>
            <a:r>
              <a:rPr lang="en-US" sz="2200" u="sng">
                <a:solidFill>
                  <a:schemeClr val="tx1"/>
                </a:solidFill>
              </a:rPr>
              <a:t>Document 8: </a:t>
            </a:r>
            <a:br>
              <a:rPr lang="en-US" sz="2200" u="sng">
                <a:solidFill>
                  <a:schemeClr val="tx1"/>
                </a:solidFill>
              </a:rPr>
            </a:br>
            <a:r>
              <a:rPr lang="en-US" sz="2200">
                <a:solidFill>
                  <a:schemeClr val="tx1"/>
                </a:solidFill>
              </a:rPr>
              <a:t>A Portion of Julian Carr's Speech at the Dedication of Silent Sam, “Unveiling of Confederate Monument at University. June 2, 1913.”</a:t>
            </a:r>
            <a:endParaRPr lang="en-US" sz="2000">
              <a:solidFill>
                <a:schemeClr val="tx1"/>
              </a:solidFill>
            </a:endParaRPr>
          </a:p>
        </p:txBody>
      </p:sp>
      <p:sp>
        <p:nvSpPr>
          <p:cNvPr id="3" name="Text Placeholder 2">
            <a:extLst>
              <a:ext uri="{FF2B5EF4-FFF2-40B4-BE49-F238E27FC236}">
                <a16:creationId xmlns:a16="http://schemas.microsoft.com/office/drawing/2014/main" id="{A8A16222-64F2-A720-8575-D8950873C23B}"/>
              </a:ext>
            </a:extLst>
          </p:cNvPr>
          <p:cNvSpPr>
            <a:spLocks noGrp="1"/>
          </p:cNvSpPr>
          <p:nvPr>
            <p:ph type="body" idx="1"/>
          </p:nvPr>
        </p:nvSpPr>
        <p:spPr>
          <a:xfrm>
            <a:off x="264945" y="1692322"/>
            <a:ext cx="7242600" cy="7823355"/>
          </a:xfrm>
        </p:spPr>
        <p:txBody>
          <a:bodyPr>
            <a:normAutofit lnSpcReduction="10000"/>
          </a:bodyPr>
          <a:lstStyle/>
          <a:p>
            <a:pPr marL="114300" indent="0">
              <a:buNone/>
            </a:pPr>
            <a:r>
              <a:rPr lang="en-US" sz="1400">
                <a:solidFill>
                  <a:schemeClr val="tx1"/>
                </a:solidFill>
                <a:latin typeface="+mn-lt"/>
              </a:rPr>
              <a:t> 	“There are no words that I have been able to find in the vocabulary of the English language that fittingly express my feelings in this presence of this occasion. But you know and I know, that though I might speak with the tongue of men and of angels, neither song nor story could fittingly honor this glorious event. The whole Southland is sanctified by the precious blood of the student Confederate soldier. Their sublime courage has thrown upon the sky of Dixie a picture so bright and beautiful that neither defeat, nor disaster, nor oppression, nor smoke, nor fire, nor devastation, nor desolation, dire and calamitous, and I might with truth add, the world, the flesh nor the Devil has been able to mar or blemish it. The tragedy of history fails to record anywhere upon its sublime pages anything comparable to it. All the time will be the millennium of their glory…</a:t>
            </a:r>
          </a:p>
          <a:p>
            <a:pPr marL="114300" indent="0">
              <a:buNone/>
            </a:pPr>
            <a:r>
              <a:rPr lang="en-US" sz="1400">
                <a:solidFill>
                  <a:schemeClr val="tx1"/>
                </a:solidFill>
                <a:latin typeface="+mn-lt"/>
              </a:rPr>
              <a:t>	The present generation, I am persuaded, scarcely takes note of what the Confederate soldier meant to the welfare of the Anglo Saxon race during the four years immediately succeeding the war, when the facts are, that their courage and steadfastness saved the very life of the Anglo Saxon race in the South – When “the bottom rail was on top” all over the Southern states, and to-day, as a consequence the purest strain of the Anglo Saxon is to be found in the 13 Southern States – Praise God.</a:t>
            </a:r>
          </a:p>
          <a:p>
            <a:pPr marL="114300" indent="0">
              <a:buNone/>
            </a:pPr>
            <a:r>
              <a:rPr lang="en-US" sz="1400">
                <a:solidFill>
                  <a:schemeClr val="tx1"/>
                </a:solidFill>
                <a:latin typeface="+mn-lt"/>
              </a:rPr>
              <a:t>	I trust I may be pardoned for one allusion, howbeit it is rather personal. One hundred yards from where we stand, less than ninety days perhaps after my return from Appomattox, I horse-whipped a negro wench until her skirts hung in shreds, because upon the streets of this quiet village she had publicly insulted and maligned a Southern lady, and then rushed for protection to these University buildings where was stationed a garrison of 100 Federal soldiers. I performed the pleasing duty in the immediate presence of the entire garrison, and for thirty nights afterwards slept with a double-barrel shot gun under my head.</a:t>
            </a:r>
          </a:p>
          <a:p>
            <a:pPr marL="114300" indent="0">
              <a:buNone/>
            </a:pPr>
            <a:r>
              <a:rPr lang="en-US" sz="1400">
                <a:solidFill>
                  <a:schemeClr val="tx1"/>
                </a:solidFill>
                <a:latin typeface="+mn-lt"/>
              </a:rPr>
              <a:t>            With pardonable pride I look upon the grand record of my Alma Mater, near whose confines I first beheld the light; in whose classic halls three of my sons have graduated and a fourth is now a student, and where my brother and three of his sons also matriculated. The glorious record of this seat of learning is embalmed in affections of our family.”</a:t>
            </a:r>
          </a:p>
          <a:p>
            <a:pPr marL="114300" indent="0">
              <a:buNone/>
            </a:pPr>
            <a:endParaRPr lang="en-US" sz="1400">
              <a:solidFill>
                <a:schemeClr val="tx1"/>
              </a:solidFill>
              <a:latin typeface="+mn-lt"/>
            </a:endParaRPr>
          </a:p>
          <a:p>
            <a:pPr marL="114300" indent="0">
              <a:buNone/>
            </a:pPr>
            <a:endParaRPr lang="en-US" sz="1050">
              <a:solidFill>
                <a:schemeClr val="tx1"/>
              </a:solidFill>
              <a:latin typeface="+mn-lt"/>
            </a:endParaRPr>
          </a:p>
          <a:p>
            <a:pPr marL="114300" indent="0">
              <a:buNone/>
            </a:pPr>
            <a:r>
              <a:rPr lang="en-US" sz="1000">
                <a:solidFill>
                  <a:schemeClr val="tx1"/>
                </a:solidFill>
                <a:latin typeface="+mn-lt"/>
              </a:rPr>
              <a:t>Julian S. </a:t>
            </a:r>
            <a:r>
              <a:rPr lang="en-US" sz="1000" err="1">
                <a:solidFill>
                  <a:schemeClr val="tx1"/>
                </a:solidFill>
                <a:latin typeface="+mn-lt"/>
              </a:rPr>
              <a:t>Carr</a:t>
            </a:r>
            <a:r>
              <a:rPr lang="en-US" sz="1000">
                <a:solidFill>
                  <a:schemeClr val="tx1"/>
                </a:solidFill>
                <a:latin typeface="+mn-lt"/>
              </a:rPr>
              <a:t>, “Unveiling of Confederate Monument at University. June 2, 1913” in the Julian Shakespeare </a:t>
            </a:r>
            <a:r>
              <a:rPr lang="en-US" sz="1000" err="1">
                <a:solidFill>
                  <a:schemeClr val="tx1"/>
                </a:solidFill>
                <a:latin typeface="+mn-lt"/>
              </a:rPr>
              <a:t>Carr</a:t>
            </a:r>
            <a:r>
              <a:rPr lang="en-US" sz="1000">
                <a:solidFill>
                  <a:schemeClr val="tx1"/>
                </a:solidFill>
                <a:latin typeface="+mn-lt"/>
              </a:rPr>
              <a:t> Papers #141, Southern Historical Collection, The Wilson Library, University of North Carolina at Chapel Hill.</a:t>
            </a:r>
          </a:p>
          <a:p>
            <a:pPr marL="114300" indent="0">
              <a:buNone/>
            </a:pPr>
            <a:r>
              <a:rPr lang="en-US" sz="1000">
                <a:hlinkClick r:id="rId2"/>
              </a:rPr>
              <a:t>Transcription: </a:t>
            </a:r>
            <a:r>
              <a:rPr lang="en-US" sz="1000" err="1">
                <a:hlinkClick r:id="rId2"/>
              </a:rPr>
              <a:t>Carr</a:t>
            </a:r>
            <a:r>
              <a:rPr lang="en-US" sz="1000">
                <a:hlinkClick r:id="rId2"/>
              </a:rPr>
              <a:t> Speech - Hilary N. Green, PhD (ua.edu)</a:t>
            </a:r>
            <a:endParaRPr lang="en-US" sz="1000">
              <a:solidFill>
                <a:schemeClr val="tx1"/>
              </a:solidFill>
              <a:latin typeface="+mn-lt"/>
            </a:endParaRPr>
          </a:p>
        </p:txBody>
      </p:sp>
    </p:spTree>
    <p:extLst>
      <p:ext uri="{BB962C8B-B14F-4D97-AF65-F5344CB8AC3E}">
        <p14:creationId xmlns:p14="http://schemas.microsoft.com/office/powerpoint/2010/main" val="394074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7" name="Google Shape;147;p25"/>
          <p:cNvSpPr txBox="1">
            <a:spLocks noGrp="1"/>
          </p:cNvSpPr>
          <p:nvPr>
            <p:ph type="title" idx="4294967295"/>
          </p:nvPr>
        </p:nvSpPr>
        <p:spPr>
          <a:xfrm>
            <a:off x="675075" y="617955"/>
            <a:ext cx="2550000" cy="49241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a:ln>
                  <a:noFill/>
                </a:ln>
                <a:solidFill>
                  <a:schemeClr val="dk1"/>
                </a:solidFill>
                <a:effectLst/>
                <a:uLnTx/>
                <a:uFillTx/>
                <a:latin typeface="+mj-lt"/>
                <a:ea typeface="Balthazar"/>
                <a:cs typeface="Balthazar"/>
                <a:sym typeface="Balthazar"/>
              </a:rPr>
              <a:t>Document 9: </a:t>
            </a:r>
          </a:p>
        </p:txBody>
      </p:sp>
      <p:pic>
        <p:nvPicPr>
          <p:cNvPr id="7" name="Picture 6" descr="Clipping of the newspaper The Tampa Morning Tribune, from Thursday, February 9th, 1911. Clipping displays the title and date of the of newspaper article. The title reads as follows, &quot;5,000 attend the unveiling of Handsome Confederate Monument.&quot;">
            <a:extLst>
              <a:ext uri="{FF2B5EF4-FFF2-40B4-BE49-F238E27FC236}">
                <a16:creationId xmlns:a16="http://schemas.microsoft.com/office/drawing/2014/main" id="{202E1164-92BF-A6D1-9B02-87E7C22A547B}"/>
              </a:ext>
            </a:extLst>
          </p:cNvPr>
          <p:cNvPicPr>
            <a:picLocks noChangeAspect="1"/>
          </p:cNvPicPr>
          <p:nvPr/>
        </p:nvPicPr>
        <p:blipFill>
          <a:blip r:embed="rId3"/>
          <a:stretch>
            <a:fillRect/>
          </a:stretch>
        </p:blipFill>
        <p:spPr>
          <a:xfrm>
            <a:off x="643576" y="1110367"/>
            <a:ext cx="6387152" cy="1713143"/>
          </a:xfrm>
          <a:prstGeom prst="rect">
            <a:avLst/>
          </a:prstGeom>
        </p:spPr>
      </p:pic>
      <p:pic>
        <p:nvPicPr>
          <p:cNvPr id="9" name="Picture 8" descr="A newspaper clipping of Florida state attorney's speech at the dedication of a Confederate monument in Tampa Florida on Thursday, February 8th, 1911. The Clipping comes from the Tampa Morning Tribune newspaper, from their February 9th, 1911 edition and reads as follows.&#10;&#10;&quot;The South stands ready to welcome all good citizens who seek to make their homes within her borders. But the South detests and despises all, it matters not from whence they came, who, in any manner, encourages social equality with an ignorant and inferior race. The South does not object to white Republicans holding the Federal office under a Republican administration, but the South declares that a President who appoints a negro to an office within her borders engenders sectional bitterness, encourages lynchings, injures the negro, is an enemy of good government and a traitor to the Anglo-Saxon race.&quot;&#10;">
            <a:extLst>
              <a:ext uri="{FF2B5EF4-FFF2-40B4-BE49-F238E27FC236}">
                <a16:creationId xmlns:a16="http://schemas.microsoft.com/office/drawing/2014/main" id="{85D431BF-0C67-BA9E-A0AF-467AC04330B1}"/>
              </a:ext>
            </a:extLst>
          </p:cNvPr>
          <p:cNvPicPr>
            <a:picLocks noChangeAspect="1"/>
          </p:cNvPicPr>
          <p:nvPr/>
        </p:nvPicPr>
        <p:blipFill>
          <a:blip r:embed="rId4"/>
          <a:stretch>
            <a:fillRect/>
          </a:stretch>
        </p:blipFill>
        <p:spPr>
          <a:xfrm>
            <a:off x="643576" y="2957649"/>
            <a:ext cx="3651265" cy="2870710"/>
          </a:xfrm>
          <a:prstGeom prst="rect">
            <a:avLst/>
          </a:prstGeom>
        </p:spPr>
      </p:pic>
      <p:pic>
        <p:nvPicPr>
          <p:cNvPr id="10" name="Picture 9" descr="Photo Herbert S. Phillips, taken around 1899. ">
            <a:extLst>
              <a:ext uri="{FF2B5EF4-FFF2-40B4-BE49-F238E27FC236}">
                <a16:creationId xmlns:a16="http://schemas.microsoft.com/office/drawing/2014/main" id="{D7BD3548-512D-AC7D-324F-FD406FFB2381}"/>
              </a:ext>
            </a:extLst>
          </p:cNvPr>
          <p:cNvPicPr>
            <a:picLocks noChangeAspect="1"/>
          </p:cNvPicPr>
          <p:nvPr/>
        </p:nvPicPr>
        <p:blipFill>
          <a:blip r:embed="rId5"/>
          <a:stretch>
            <a:fillRect/>
          </a:stretch>
        </p:blipFill>
        <p:spPr>
          <a:xfrm>
            <a:off x="4462526" y="2957649"/>
            <a:ext cx="2621727" cy="3666048"/>
          </a:xfrm>
          <a:prstGeom prst="rect">
            <a:avLst/>
          </a:prstGeom>
        </p:spPr>
      </p:pic>
      <p:sp>
        <p:nvSpPr>
          <p:cNvPr id="11" name="TextBox 10" descr="&#10;">
            <a:extLst>
              <a:ext uri="{FF2B5EF4-FFF2-40B4-BE49-F238E27FC236}">
                <a16:creationId xmlns:a16="http://schemas.microsoft.com/office/drawing/2014/main" id="{768A4795-68ED-5481-1960-49FBE6124CBF}"/>
              </a:ext>
            </a:extLst>
          </p:cNvPr>
          <p:cNvSpPr txBox="1"/>
          <p:nvPr/>
        </p:nvSpPr>
        <p:spPr>
          <a:xfrm>
            <a:off x="4409001" y="6675810"/>
            <a:ext cx="2621727" cy="1815882"/>
          </a:xfrm>
          <a:prstGeom prst="rect">
            <a:avLst/>
          </a:prstGeom>
          <a:noFill/>
        </p:spPr>
        <p:txBody>
          <a:bodyPr wrap="square" rtlCol="0">
            <a:spAutoFit/>
          </a:bodyPr>
          <a:lstStyle/>
          <a:p>
            <a:r>
              <a:rPr lang="en-US"/>
              <a:t>Herbert S. Phillips, born Milltown Georgia in 1871. Admitted to Florida bar in 1899. Practiced law in Tampa since 1900. State Attorney for the 6th Judicial Circuit 1903-1913. U.S. Attorney Southern District 1913-1921.</a:t>
            </a:r>
          </a:p>
        </p:txBody>
      </p:sp>
      <p:sp>
        <p:nvSpPr>
          <p:cNvPr id="146" name="Google Shape;146;p25"/>
          <p:cNvSpPr txBox="1">
            <a:spLocks noGrp="1"/>
          </p:cNvSpPr>
          <p:nvPr>
            <p:ph type="body" idx="1"/>
          </p:nvPr>
        </p:nvSpPr>
        <p:spPr>
          <a:xfrm>
            <a:off x="357841" y="8491691"/>
            <a:ext cx="6779938" cy="1139821"/>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a:bodyPr>
          <a:lstStyle/>
          <a:p>
            <a:pPr marL="0" lvl="0" indent="0" algn="l" rtl="0">
              <a:spcBef>
                <a:spcPts val="0"/>
              </a:spcBef>
              <a:spcAft>
                <a:spcPts val="0"/>
              </a:spcAft>
              <a:buNone/>
            </a:pPr>
            <a:endParaRPr sz="1000">
              <a:solidFill>
                <a:srgbClr val="222222"/>
              </a:solidFill>
              <a:latin typeface="+mn-lt"/>
            </a:endParaRPr>
          </a:p>
          <a:p>
            <a:pPr marL="0" lvl="0" indent="0" algn="l" rtl="0">
              <a:spcBef>
                <a:spcPts val="0"/>
              </a:spcBef>
              <a:spcAft>
                <a:spcPts val="1200"/>
              </a:spcAft>
              <a:buNone/>
            </a:pPr>
            <a:r>
              <a:rPr lang="en" sz="1000">
                <a:solidFill>
                  <a:schemeClr val="tx1"/>
                </a:solidFill>
                <a:latin typeface="+mn-lt"/>
              </a:rPr>
              <a:t>Herbert Phillips, Florida State Attorney, February 8th, 1911. </a:t>
            </a:r>
            <a:r>
              <a:rPr lang="en" sz="1000" i="1">
                <a:solidFill>
                  <a:schemeClr val="tx1"/>
                </a:solidFill>
                <a:latin typeface="+mn-lt"/>
              </a:rPr>
              <a:t>The Tampa Morning Tribune</a:t>
            </a:r>
            <a:r>
              <a:rPr lang="en" sz="1000">
                <a:solidFill>
                  <a:schemeClr val="tx1"/>
                </a:solidFill>
                <a:latin typeface="+mn-lt"/>
              </a:rPr>
              <a:t>, Thursday, February 9, 1911. Pgs. 3 &amp; 5.</a:t>
            </a:r>
          </a:p>
          <a:p>
            <a:pPr marL="0" lvl="0" indent="0" algn="l" rtl="0">
              <a:spcBef>
                <a:spcPts val="0"/>
              </a:spcBef>
              <a:spcAft>
                <a:spcPts val="1200"/>
              </a:spcAft>
              <a:buNone/>
            </a:pPr>
            <a:r>
              <a:rPr lang="en-US" sz="1000">
                <a:solidFill>
                  <a:schemeClr val="tx1"/>
                </a:solidFill>
                <a:latin typeface="+mn-lt"/>
              </a:rPr>
              <a:t>Photo: Herbert S. Phillips, State Attorney. 1899 (circa). State Archives of Florida, Florida Memory. &lt;https://www.floridamemory.com/items/show/19942&gt;, accessed 15 March 2023.</a:t>
            </a:r>
            <a:endParaRPr sz="1000">
              <a:solidFill>
                <a:schemeClr val="tx1"/>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415070" y="394874"/>
            <a:ext cx="3471130" cy="601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j-lt"/>
              </a:rPr>
              <a:t>Questions 14-15:</a:t>
            </a:r>
            <a:endParaRPr>
              <a:latin typeface="+mj-lt"/>
            </a:endParaRPr>
          </a:p>
        </p:txBody>
      </p:sp>
      <p:sp>
        <p:nvSpPr>
          <p:cNvPr id="153" name="Google Shape;153;p26"/>
          <p:cNvSpPr txBox="1">
            <a:spLocks noGrp="1" noRot="1" noMove="1" noResize="1" noEditPoints="1" noAdjustHandles="1" noChangeArrowheads="1" noChangeShapeType="1"/>
          </p:cNvSpPr>
          <p:nvPr>
            <p:ph type="body" idx="1"/>
          </p:nvPr>
        </p:nvSpPr>
        <p:spPr>
          <a:xfrm>
            <a:off x="264945" y="1491729"/>
            <a:ext cx="7107000" cy="6681000"/>
          </a:xfrm>
          <a:prstGeom prst="rect">
            <a:avLst/>
          </a:prstGeom>
        </p:spPr>
        <p:txBody>
          <a:bodyPr spcFirstLastPara="1" wrap="square" lIns="91425" tIns="91425" rIns="91425" bIns="91425" anchor="t" anchorCtr="0">
            <a:noAutofit/>
          </a:bodyPr>
          <a:lstStyle/>
          <a:p>
            <a:pPr marL="101600" lvl="0" indent="0" algn="l" rtl="0">
              <a:spcBef>
                <a:spcPts val="0"/>
              </a:spcBef>
              <a:spcAft>
                <a:spcPts val="0"/>
              </a:spcAft>
              <a:buSzPts val="2000"/>
              <a:buNone/>
            </a:pPr>
            <a:r>
              <a:rPr lang="en" sz="2000">
                <a:solidFill>
                  <a:schemeClr val="tx1"/>
                </a:solidFill>
              </a:rPr>
              <a:t>14. Documents 8 &amp; 9 are sources from Confederate monument dedications.  In Document 8, what is Julian Carr suggesting about White southerners? What is he suggesting about Black southerners? </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endParaRPr sz="2000">
              <a:solidFill>
                <a:schemeClr val="tx1"/>
              </a:solidFill>
            </a:endParaRPr>
          </a:p>
          <a:p>
            <a:pPr marL="101600" lvl="0" indent="0" algn="l" rtl="0">
              <a:spcBef>
                <a:spcPts val="1200"/>
              </a:spcBef>
              <a:spcAft>
                <a:spcPts val="0"/>
              </a:spcAft>
              <a:buSzPts val="2000"/>
              <a:buNone/>
            </a:pPr>
            <a:r>
              <a:rPr lang="en" sz="2000">
                <a:solidFill>
                  <a:schemeClr val="tx1"/>
                </a:solidFill>
              </a:rPr>
              <a:t>15. In document 9, what is Herbert Phillips suggesting about the south?  Who does he blame for violence against African Americans? </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Clr>
                <a:schemeClr val="dk1"/>
              </a:buClr>
              <a:buSzPts val="1100"/>
              <a:buFont typeface="Arial"/>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1200"/>
              </a:spcAft>
              <a:buNone/>
            </a:pP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7"/>
          <p:cNvSpPr txBox="1">
            <a:spLocks noGrp="1"/>
          </p:cNvSpPr>
          <p:nvPr>
            <p:ph type="title" idx="4294967295"/>
          </p:nvPr>
        </p:nvSpPr>
        <p:spPr>
          <a:xfrm>
            <a:off x="269825" y="419330"/>
            <a:ext cx="2550000" cy="49241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a:ln>
                  <a:noFill/>
                </a:ln>
                <a:solidFill>
                  <a:schemeClr val="dk1"/>
                </a:solidFill>
                <a:effectLst/>
                <a:uLnTx/>
                <a:uFillTx/>
                <a:latin typeface="+mj-lt"/>
                <a:ea typeface="Balthazar"/>
                <a:cs typeface="Balthazar"/>
                <a:sym typeface="Balthazar"/>
              </a:rPr>
              <a:t>Document 10: </a:t>
            </a:r>
          </a:p>
        </p:txBody>
      </p:sp>
      <p:sp>
        <p:nvSpPr>
          <p:cNvPr id="158" name="Google Shape;158;p27"/>
          <p:cNvSpPr txBox="1">
            <a:spLocks noGrp="1"/>
          </p:cNvSpPr>
          <p:nvPr>
            <p:ph type="body" idx="1"/>
          </p:nvPr>
        </p:nvSpPr>
        <p:spPr>
          <a:xfrm>
            <a:off x="269825" y="1102427"/>
            <a:ext cx="7242600" cy="916112"/>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en" sz="1400">
                <a:solidFill>
                  <a:schemeClr val="tx1"/>
                </a:solidFill>
                <a:highlight>
                  <a:srgbClr val="FFFFFF"/>
                </a:highlight>
                <a:latin typeface="Times New Roman"/>
                <a:ea typeface="Times New Roman"/>
                <a:cs typeface="Times New Roman"/>
                <a:sym typeface="Times New Roman"/>
              </a:rPr>
              <a:t>An August 2020 NPR poll stated </a:t>
            </a:r>
            <a:r>
              <a:rPr lang="en" sz="1400">
                <a:solidFill>
                  <a:schemeClr val="dk1"/>
                </a:solidFill>
                <a:highlight>
                  <a:srgbClr val="FFFFFF"/>
                </a:highlight>
                <a:latin typeface="Times New Roman"/>
                <a:ea typeface="Times New Roman"/>
                <a:cs typeface="Times New Roman"/>
                <a:sym typeface="Times New Roman"/>
              </a:rPr>
              <a:t>that about 50% of Whites and 83% of Blacks agreed that racism is built into US institutions and that Whites have advantages, while support for reparations had scant support among Whites (21%) but substantial support among African Americans (80%).  </a:t>
            </a:r>
            <a:endParaRPr sz="1400" b="1">
              <a:solidFill>
                <a:srgbClr val="333333"/>
              </a:solidFill>
              <a:highlight>
                <a:schemeClr val="lt1"/>
              </a:highlight>
              <a:latin typeface="Georgia"/>
              <a:ea typeface="Georgia"/>
              <a:cs typeface="Georgia"/>
              <a:sym typeface="Georgia"/>
            </a:endParaRPr>
          </a:p>
        </p:txBody>
      </p:sp>
      <p:sp>
        <p:nvSpPr>
          <p:cNvPr id="2" name="TextBox 1">
            <a:extLst>
              <a:ext uri="{FF2B5EF4-FFF2-40B4-BE49-F238E27FC236}">
                <a16:creationId xmlns:a16="http://schemas.microsoft.com/office/drawing/2014/main" id="{F01B9DB6-91BB-9342-723A-95E83AA96E5A}"/>
              </a:ext>
            </a:extLst>
          </p:cNvPr>
          <p:cNvSpPr txBox="1"/>
          <p:nvPr/>
        </p:nvSpPr>
        <p:spPr>
          <a:xfrm>
            <a:off x="269825" y="2209224"/>
            <a:ext cx="7242600" cy="6555641"/>
          </a:xfrm>
          <a:prstGeom prst="rect">
            <a:avLst/>
          </a:prstGeom>
          <a:noFill/>
        </p:spPr>
        <p:txBody>
          <a:bodyPr wrap="square" rtlCol="0">
            <a:spAutoFit/>
          </a:bodyPr>
          <a:lstStyle/>
          <a:p>
            <a:r>
              <a:rPr lang="en-US"/>
              <a:t>Most Americans acknowledge institutional racism exists in America.</a:t>
            </a:r>
          </a:p>
          <a:p>
            <a:endParaRPr lang="en-US"/>
          </a:p>
          <a:p>
            <a:pPr marL="285750" indent="-285750">
              <a:buFont typeface="Arial" panose="020B0604020202020204" pitchFamily="34" charset="0"/>
              <a:buChar char="•"/>
            </a:pPr>
            <a:r>
              <a:rPr lang="en-US"/>
              <a:t>More than half, 58%, agree that racism is built into the American economy, government, and educational systems.</a:t>
            </a:r>
          </a:p>
          <a:p>
            <a:pPr marL="285750" indent="-285750">
              <a:buFont typeface="Arial" panose="020B0604020202020204" pitchFamily="34" charset="0"/>
              <a:buChar char="•"/>
            </a:pPr>
            <a:r>
              <a:rPr lang="en-US"/>
              <a:t>Though more white Americans agree (50%) than disagree (36%), they are less likely to believe this than any other racial or ethnic group.</a:t>
            </a:r>
          </a:p>
          <a:p>
            <a:pPr marL="285750" indent="-285750">
              <a:buFont typeface="Arial" panose="020B0604020202020204" pitchFamily="34" charset="0"/>
              <a:buChar char="•"/>
            </a:pPr>
            <a:r>
              <a:rPr lang="en-US"/>
              <a:t>More than two-thirds of Asian (67%) and Hispanic (69%) Americans agree, along with 83% of Black Americans.</a:t>
            </a:r>
          </a:p>
          <a:p>
            <a:endParaRPr lang="en-US"/>
          </a:p>
          <a:p>
            <a:r>
              <a:rPr lang="en-US"/>
              <a:t>There are significant gaps in perception between white and Black Americans when it comes to attitudes around racism and racial justice.</a:t>
            </a:r>
          </a:p>
          <a:p>
            <a:endParaRPr lang="en-US"/>
          </a:p>
          <a:p>
            <a:pPr marL="285750" indent="-285750">
              <a:buFont typeface="Arial" panose="020B0604020202020204" pitchFamily="34" charset="0"/>
              <a:buChar char="•"/>
            </a:pPr>
            <a:r>
              <a:rPr lang="en-US"/>
              <a:t>For example, though most Americans (58%) agree that white people have an advantage, compared to people of color, in our society, there is a 34 percentage point difference between white and Black respondents. Eighty-three percent of Black Americans feel this way, compared to just 49% of white Americans.</a:t>
            </a:r>
          </a:p>
          <a:p>
            <a:pPr marL="285750" indent="-285750">
              <a:buFont typeface="Arial" panose="020B0604020202020204" pitchFamily="34" charset="0"/>
              <a:buChar char="•"/>
            </a:pPr>
            <a:r>
              <a:rPr lang="en-US"/>
              <a:t>The biggest difference in agreement between the two groups is on the question of reparations. Eighty percent of Black respondents agree that Black Americans whose ancestors were enslaved deserve reparations from the federal government, compared to just 21% of white respondents.</a:t>
            </a:r>
          </a:p>
          <a:p>
            <a:pPr marL="285750" indent="-285750">
              <a:buFont typeface="Arial" panose="020B0604020202020204" pitchFamily="34" charset="0"/>
              <a:buChar char="•"/>
            </a:pPr>
            <a:r>
              <a:rPr lang="en-US"/>
              <a:t>White Americans are divided on whether our country needs to continue making changes to give Black Americans equal rights with white Americans (51%) or if our country has made the changes needed (49%).</a:t>
            </a:r>
          </a:p>
          <a:p>
            <a:pPr marL="285750" indent="-285750">
              <a:buFont typeface="Arial" panose="020B0604020202020204" pitchFamily="34" charset="0"/>
              <a:buChar char="•"/>
            </a:pPr>
            <a:r>
              <a:rPr lang="en-US"/>
              <a:t>However, a majority of Black (89%), Asian (66%), and Hispanic (63%) Americans all believe our country needs to continue making changes.</a:t>
            </a:r>
          </a:p>
          <a:p>
            <a:endParaRPr lang="en-US"/>
          </a:p>
          <a:p>
            <a:r>
              <a:rPr lang="en-US"/>
              <a:t>On the question of whether certain behaviors are seen as racist, people of color are significantly more likely than white people to perceive the following as racist: mispronouncing someone’s name, insisting people speak English in public, and telling someone of another race they are intelligent or articulate.</a:t>
            </a:r>
          </a:p>
        </p:txBody>
      </p:sp>
      <p:sp>
        <p:nvSpPr>
          <p:cNvPr id="3" name="TextBox 2">
            <a:extLst>
              <a:ext uri="{FF2B5EF4-FFF2-40B4-BE49-F238E27FC236}">
                <a16:creationId xmlns:a16="http://schemas.microsoft.com/office/drawing/2014/main" id="{C170F3EB-DC8E-736B-8BE9-1A2F977B091F}"/>
              </a:ext>
            </a:extLst>
          </p:cNvPr>
          <p:cNvSpPr txBox="1"/>
          <p:nvPr/>
        </p:nvSpPr>
        <p:spPr>
          <a:xfrm>
            <a:off x="382137" y="8973007"/>
            <a:ext cx="6864824" cy="553998"/>
          </a:xfrm>
          <a:prstGeom prst="rect">
            <a:avLst/>
          </a:prstGeom>
          <a:noFill/>
        </p:spPr>
        <p:txBody>
          <a:bodyPr wrap="square" rtlCol="0">
            <a:spAutoFit/>
          </a:bodyPr>
          <a:lstStyle/>
          <a:p>
            <a:r>
              <a:rPr lang="en-US" sz="1000"/>
              <a:t>Mallory Newall and Sara Machi. “White and Black Americans Far Apart on Racial Issues.” August 27, 2020. Ipsos and NPR. </a:t>
            </a:r>
          </a:p>
          <a:p>
            <a:r>
              <a:rPr lang="en-US" sz="1000">
                <a:hlinkClick r:id="rId3"/>
              </a:rPr>
              <a:t>White and Black Americans far apart on racial issues | Ipsos</a:t>
            </a:r>
            <a:endParaRPr lang="en-US"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itle 1">
            <a:extLst>
              <a:ext uri="{FF2B5EF4-FFF2-40B4-BE49-F238E27FC236}">
                <a16:creationId xmlns:a16="http://schemas.microsoft.com/office/drawing/2014/main" id="{BF4474CA-1D79-266B-A88E-85A699C13C31}"/>
              </a:ext>
            </a:extLst>
          </p:cNvPr>
          <p:cNvSpPr txBox="1">
            <a:spLocks noGrp="1"/>
          </p:cNvSpPr>
          <p:nvPr>
            <p:ph type="title" idx="4294967295"/>
          </p:nvPr>
        </p:nvSpPr>
        <p:spPr>
          <a:xfrm>
            <a:off x="376258" y="274873"/>
            <a:ext cx="689783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~Western North Carolina and the Lost Cause Narrative Data Based Questions (DBQ)  ~</a:t>
            </a:r>
          </a:p>
        </p:txBody>
      </p:sp>
      <p:sp>
        <p:nvSpPr>
          <p:cNvPr id="55" name="Google Shape;55;p13"/>
          <p:cNvSpPr txBox="1"/>
          <p:nvPr/>
        </p:nvSpPr>
        <p:spPr>
          <a:xfrm>
            <a:off x="232012" y="921204"/>
            <a:ext cx="7383439" cy="89685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dk1"/>
                </a:solidFill>
              </a:rPr>
              <a:t>Background: </a:t>
            </a:r>
            <a:endParaRPr b="1" u="sng">
              <a:solidFill>
                <a:schemeClr val="dk1"/>
              </a:solidFill>
            </a:endParaRPr>
          </a:p>
          <a:p>
            <a:pPr lvl="0"/>
            <a:r>
              <a:rPr lang="en-US">
                <a:solidFill>
                  <a:schemeClr val="dk1"/>
                </a:solidFill>
              </a:rPr>
              <a:t>The Lost Cause is a revisionist movement that made strides in reframing the narrative of the Civil War. This resulted in idolization of Confederates and misinformation about the struggle for civil rights in the post war era. The Lost Cause was largely promoted by Confederate sympathizer groups, such as the Daughters of the Confederacy. Sympathizers in the education field, petitioned and raised money for monuments. They also promoted the creation of textbooks and materials that portrayed the Confederacy in the role of victimhood. educational</a:t>
            </a:r>
          </a:p>
          <a:p>
            <a:pPr marL="0" lvl="0" indent="0" algn="l" rtl="0">
              <a:spcBef>
                <a:spcPts val="0"/>
              </a:spcBef>
              <a:spcAft>
                <a:spcPts val="0"/>
              </a:spcAft>
              <a:buNone/>
            </a:pPr>
            <a:endParaRPr sz="1200">
              <a:solidFill>
                <a:schemeClr val="dk1"/>
              </a:solidFill>
            </a:endParaRPr>
          </a:p>
          <a:p>
            <a:pPr marL="101600" lvl="0" indent="0" algn="l" rtl="0">
              <a:lnSpc>
                <a:spcPct val="120000"/>
              </a:lnSpc>
              <a:spcBef>
                <a:spcPts val="0"/>
              </a:spcBef>
              <a:spcAft>
                <a:spcPts val="0"/>
              </a:spcAft>
              <a:buNone/>
            </a:pPr>
            <a:endParaRPr lang="en" sz="1200">
              <a:solidFill>
                <a:srgbClr val="415563"/>
              </a:solidFill>
              <a:uFill>
                <a:noFill/>
              </a:uFill>
            </a:endParaRPr>
          </a:p>
          <a:p>
            <a:pPr marL="101600" lvl="0" indent="0" algn="l" rtl="0">
              <a:lnSpc>
                <a:spcPct val="120000"/>
              </a:lnSpc>
              <a:spcBef>
                <a:spcPts val="0"/>
              </a:spcBef>
              <a:spcAft>
                <a:spcPts val="0"/>
              </a:spcAft>
              <a:buNone/>
            </a:pPr>
            <a:r>
              <a:rPr lang="en">
                <a:solidFill>
                  <a:schemeClr val="tx1"/>
                </a:solidFill>
                <a:uFill>
                  <a:noFill/>
                </a:uFill>
              </a:rPr>
              <a:t>“The Lost Cause is this narrative. It is a way of recalling the past, and it was propogated by Confederate veterans and their allies, especially their wives and daughters, that focuses on noble Confederates fighting for a worthwhile cause. I want to talk about the basic tenants, the basic lost cause narrative falsehoods. I sometimes refer to it as the False Cause…Here are the four claims we’re going to deal with. The first is that slavery was not the cause of the war. The second is that slavery was benevolent. The third understanding was actually not about the war so much as about Reconstruction, which argued that reconstruction disrupted antebellum race relations and was a corrupt period of misrule. Finally, they were the most valiant and dedicated soldiers of all time.”</a:t>
            </a:r>
          </a:p>
          <a:p>
            <a:pPr marL="101600" lvl="0" indent="0" algn="l" rtl="0">
              <a:lnSpc>
                <a:spcPct val="120000"/>
              </a:lnSpc>
              <a:spcBef>
                <a:spcPts val="0"/>
              </a:spcBef>
              <a:spcAft>
                <a:spcPts val="0"/>
              </a:spcAft>
              <a:buNone/>
            </a:pPr>
            <a:endParaRPr lang="en">
              <a:solidFill>
                <a:schemeClr val="dk1"/>
              </a:solidFill>
            </a:endParaRPr>
          </a:p>
          <a:p>
            <a:pPr marL="101600" lvl="0" indent="0" algn="l" rtl="0">
              <a:lnSpc>
                <a:spcPct val="120000"/>
              </a:lnSpc>
              <a:spcBef>
                <a:spcPts val="0"/>
              </a:spcBef>
              <a:spcAft>
                <a:spcPts val="0"/>
              </a:spcAft>
              <a:buNone/>
            </a:pPr>
            <a:r>
              <a:rPr lang="en">
                <a:solidFill>
                  <a:schemeClr val="dk1"/>
                </a:solidFill>
              </a:rPr>
              <a:t>Adam Donby C-Span 2020 </a:t>
            </a:r>
            <a:r>
              <a:rPr lang="en" u="sng">
                <a:solidFill>
                  <a:schemeClr val="hlink"/>
                </a:solidFill>
                <a:hlinkClick r:id="rId3"/>
              </a:rPr>
              <a:t>https://www.c-span.org/video/?507231-1/white-supremacy-lost</a:t>
            </a:r>
            <a:r>
              <a:rPr lang="en">
                <a:solidFill>
                  <a:schemeClr val="dk1"/>
                </a:solidFill>
              </a:rPr>
              <a:t> </a:t>
            </a:r>
          </a:p>
          <a:p>
            <a:pPr marL="101600" lvl="0" indent="0" algn="l" rtl="0">
              <a:lnSpc>
                <a:spcPct val="120000"/>
              </a:lnSpc>
              <a:spcBef>
                <a:spcPts val="0"/>
              </a:spcBef>
              <a:spcAft>
                <a:spcPts val="0"/>
              </a:spcAft>
              <a:buNone/>
            </a:pPr>
            <a:endParaRPr lang="en">
              <a:solidFill>
                <a:schemeClr val="dk1"/>
              </a:solidFill>
            </a:endParaRPr>
          </a:p>
          <a:p>
            <a:endParaRPr lang="en">
              <a:solidFill>
                <a:schemeClr val="dk1"/>
              </a:solidFill>
            </a:endParaRPr>
          </a:p>
          <a:p>
            <a:r>
              <a:rPr lang="en">
                <a:solidFill>
                  <a:schemeClr val="dk1"/>
                </a:solidFill>
              </a:rPr>
              <a:t>“The Cult of the Lost Cause had its roots in the Southern search for justification and the need to find a substitute for victory in the Civil War. In attempting to deal with defeat, Southerners created an image of the war as a great heroic epic. A major theme of the Cult of the Lost Cause was the clash of two civilizations, one inferior to the other. The North, “invigorated by constant struggle with nature, had become materialistic, grasping for wealth and power.” The South had a “more generous climate” which had led to a finer society based upon “veracity and honor in man, chastity and fidelity in women.” Like tragic heroes, Southerners had waged a noble but doomed struggle to preserve their superior civilization. There was an element of chivalry in the way the South had fought, achieving noteworthy victories against staggering odds. This was the “Lost Cause” as the late nineteenth century saw it, and a whole generation of Southerners set about glorifying and celebrating it.”*</a:t>
            </a:r>
          </a:p>
          <a:p>
            <a:endParaRPr lang="en" sz="1200">
              <a:solidFill>
                <a:schemeClr val="dk1"/>
              </a:solidFill>
            </a:endParaRPr>
          </a:p>
          <a:p>
            <a:r>
              <a:rPr lang="en" sz="1200">
                <a:solidFill>
                  <a:schemeClr val="dk1"/>
                </a:solidFill>
              </a:rPr>
              <a:t>M. Landrieu. </a:t>
            </a:r>
            <a:r>
              <a:rPr lang="en" sz="1200" i="1">
                <a:solidFill>
                  <a:schemeClr val="dk1"/>
                </a:solidFill>
              </a:rPr>
              <a:t>In the Shadow of Statues a White Southerner Confronts History</a:t>
            </a:r>
            <a:r>
              <a:rPr lang="en" sz="1200">
                <a:solidFill>
                  <a:schemeClr val="dk1"/>
                </a:solidFill>
              </a:rPr>
              <a:t>. </a:t>
            </a:r>
            <a:r>
              <a:rPr lang="en-US" sz="1200">
                <a:solidFill>
                  <a:schemeClr val="dk1"/>
                </a:solidFill>
              </a:rPr>
              <a:t>Penguin Books. </a:t>
            </a:r>
            <a:r>
              <a:rPr lang="en" sz="1200">
                <a:solidFill>
                  <a:schemeClr val="dk1"/>
                </a:solidFill>
              </a:rPr>
              <a:t>2019. 166. </a:t>
            </a:r>
          </a:p>
          <a:p>
            <a:endParaRPr lang="en-US" sz="1200">
              <a:solidFill>
                <a:schemeClr val="tx1"/>
              </a:solidFill>
            </a:endParaRPr>
          </a:p>
          <a:p>
            <a:r>
              <a:rPr lang="en-US" sz="1200">
                <a:solidFill>
                  <a:schemeClr val="tx1"/>
                </a:solidFill>
              </a:rPr>
              <a:t>*</a:t>
            </a:r>
            <a:r>
              <a:rPr lang="en-US" sz="1200">
                <a:solidFill>
                  <a:schemeClr val="tx1"/>
                </a:solidFill>
                <a:highlight>
                  <a:srgbClr val="FFFFFF"/>
                </a:highlight>
              </a:rPr>
              <a:t>Found on an application for federal funding to preserve three Confederate statues as historically important specifically states that the statues commemorate the Cult of the Lost Cause</a:t>
            </a:r>
            <a:r>
              <a:rPr lang="en" sz="1200">
                <a:solidFill>
                  <a:schemeClr val="dk1"/>
                </a:solidFill>
                <a:highlight>
                  <a:srgbClr val="FFFFFF"/>
                </a:highlight>
              </a:rPr>
              <a:t>.</a:t>
            </a:r>
            <a:endParaRPr lang="en-US" sz="1200">
              <a:solidFill>
                <a:schemeClr val="tx1"/>
              </a:solidFill>
              <a:highlight>
                <a:srgbClr val="FFFFFF"/>
              </a:highlight>
            </a:endParaRPr>
          </a:p>
        </p:txBody>
      </p:sp>
      <p:sp>
        <p:nvSpPr>
          <p:cNvPr id="56" name="Google Shape;56;p13">
            <a:extLst>
              <a:ext uri="{C183D7F6-B498-43B3-948B-1728B52AA6E4}">
                <adec:decorative xmlns:adec="http://schemas.microsoft.com/office/drawing/2017/decorative" val="1"/>
              </a:ext>
            </a:extLst>
          </p:cNvPr>
          <p:cNvSpPr/>
          <p:nvPr/>
        </p:nvSpPr>
        <p:spPr>
          <a:xfrm>
            <a:off x="232012" y="6397981"/>
            <a:ext cx="7260608" cy="338554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a:extLst>
              <a:ext uri="{C183D7F6-B498-43B3-948B-1728B52AA6E4}">
                <adec:decorative xmlns:adec="http://schemas.microsoft.com/office/drawing/2017/decorative" val="1"/>
              </a:ext>
            </a:extLst>
          </p:cNvPr>
          <p:cNvSpPr/>
          <p:nvPr/>
        </p:nvSpPr>
        <p:spPr>
          <a:xfrm>
            <a:off x="232013" y="3005234"/>
            <a:ext cx="7260608" cy="316355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077011-4ECE-534F-B915-02BE38D011CE}"/>
              </a:ext>
            </a:extLst>
          </p:cNvPr>
          <p:cNvSpPr txBox="1">
            <a:spLocks noGrp="1"/>
          </p:cNvSpPr>
          <p:nvPr>
            <p:ph type="title" idx="4294967295"/>
          </p:nvPr>
        </p:nvSpPr>
        <p:spPr>
          <a:xfrm>
            <a:off x="822277" y="696036"/>
            <a:ext cx="2152935"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a:ln>
                  <a:noFill/>
                </a:ln>
                <a:solidFill>
                  <a:srgbClr val="000000"/>
                </a:solidFill>
                <a:effectLst/>
                <a:uLnTx/>
                <a:uFillTx/>
                <a:latin typeface="+mj-lt"/>
                <a:ea typeface="Arial"/>
                <a:cs typeface="Arial"/>
                <a:sym typeface="Arial"/>
              </a:rPr>
              <a:t>Document 11:</a:t>
            </a:r>
          </a:p>
        </p:txBody>
      </p:sp>
      <p:pic>
        <p:nvPicPr>
          <p:cNvPr id="8" name="Picture 7" descr="Post Card from August 27th, 1923. A Confederate flag formed by 1000 school children on steps of the State House, Columbia, South Carolina.&#10;">
            <a:extLst>
              <a:ext uri="{FF2B5EF4-FFF2-40B4-BE49-F238E27FC236}">
                <a16:creationId xmlns:a16="http://schemas.microsoft.com/office/drawing/2014/main" id="{9D93EE61-74AD-9645-94B2-0F3812373FEC}"/>
              </a:ext>
            </a:extLst>
          </p:cNvPr>
          <p:cNvPicPr>
            <a:picLocks noChangeAspect="1"/>
          </p:cNvPicPr>
          <p:nvPr/>
        </p:nvPicPr>
        <p:blipFill>
          <a:blip r:embed="rId2"/>
          <a:stretch>
            <a:fillRect/>
          </a:stretch>
        </p:blipFill>
        <p:spPr>
          <a:xfrm>
            <a:off x="822277" y="1825969"/>
            <a:ext cx="6127845" cy="3951601"/>
          </a:xfrm>
          <a:prstGeom prst="rect">
            <a:avLst/>
          </a:prstGeom>
        </p:spPr>
      </p:pic>
      <p:sp>
        <p:nvSpPr>
          <p:cNvPr id="7" name="TextBox 6">
            <a:extLst>
              <a:ext uri="{FF2B5EF4-FFF2-40B4-BE49-F238E27FC236}">
                <a16:creationId xmlns:a16="http://schemas.microsoft.com/office/drawing/2014/main" id="{20D55910-BCD3-6E51-4FDC-8F49BAB16BE5}"/>
              </a:ext>
            </a:extLst>
          </p:cNvPr>
          <p:cNvSpPr txBox="1"/>
          <p:nvPr/>
        </p:nvSpPr>
        <p:spPr>
          <a:xfrm>
            <a:off x="822277" y="5777570"/>
            <a:ext cx="6127845" cy="523220"/>
          </a:xfrm>
          <a:prstGeom prst="rect">
            <a:avLst/>
          </a:prstGeom>
          <a:noFill/>
        </p:spPr>
        <p:txBody>
          <a:bodyPr wrap="square" rtlCol="0">
            <a:spAutoFit/>
          </a:bodyPr>
          <a:lstStyle/>
          <a:p>
            <a:r>
              <a:rPr lang="en-US"/>
              <a:t>Post Card from August 27</a:t>
            </a:r>
            <a:r>
              <a:rPr lang="en-US" baseline="30000"/>
              <a:t>th</a:t>
            </a:r>
            <a:r>
              <a:rPr lang="en-US"/>
              <a:t>, 1923. A Confederate flag formed by 1000 school children on steps of the State House, Columbia, South Carolina.</a:t>
            </a:r>
          </a:p>
        </p:txBody>
      </p:sp>
      <p:sp>
        <p:nvSpPr>
          <p:cNvPr id="3" name="Text Placeholder 2">
            <a:extLst>
              <a:ext uri="{FF2B5EF4-FFF2-40B4-BE49-F238E27FC236}">
                <a16:creationId xmlns:a16="http://schemas.microsoft.com/office/drawing/2014/main" id="{06F4B6B1-4FB1-DB55-9AE2-5E500669DCFE}"/>
              </a:ext>
            </a:extLst>
          </p:cNvPr>
          <p:cNvSpPr>
            <a:spLocks noGrp="1"/>
          </p:cNvSpPr>
          <p:nvPr>
            <p:ph type="body" idx="1"/>
          </p:nvPr>
        </p:nvSpPr>
        <p:spPr>
          <a:xfrm>
            <a:off x="822277" y="8010694"/>
            <a:ext cx="6127845" cy="523220"/>
          </a:xfrm>
        </p:spPr>
        <p:txBody>
          <a:bodyPr>
            <a:normAutofit lnSpcReduction="10000"/>
          </a:bodyPr>
          <a:lstStyle/>
          <a:p>
            <a:pPr marL="114300" indent="0">
              <a:buNone/>
            </a:pPr>
            <a:r>
              <a:rPr lang="en-US" sz="1000">
                <a:solidFill>
                  <a:schemeClr val="tx1"/>
                </a:solidFill>
              </a:rPr>
              <a:t>University of South Carolina University Library.</a:t>
            </a:r>
          </a:p>
          <a:p>
            <a:pPr marL="114300" indent="0">
              <a:buNone/>
            </a:pPr>
            <a:r>
              <a:rPr lang="en-US" sz="1000">
                <a:solidFill>
                  <a:schemeClr val="tx1"/>
                </a:solidFill>
              </a:rPr>
              <a:t>https://digital.tcl.sc.edu/digital/collection/sclvispc/id/9158</a:t>
            </a:r>
          </a:p>
          <a:p>
            <a:pPr marL="114300" indent="0">
              <a:buNone/>
            </a:pPr>
            <a:endParaRPr lang="en-US"/>
          </a:p>
        </p:txBody>
      </p:sp>
    </p:spTree>
    <p:extLst>
      <p:ext uri="{BB962C8B-B14F-4D97-AF65-F5344CB8AC3E}">
        <p14:creationId xmlns:p14="http://schemas.microsoft.com/office/powerpoint/2010/main" val="1937220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264945" y="108271"/>
            <a:ext cx="7242600" cy="111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Questions 16-17:</a:t>
            </a:r>
            <a:endParaRPr/>
          </a:p>
        </p:txBody>
      </p:sp>
      <p:sp>
        <p:nvSpPr>
          <p:cNvPr id="170" name="Google Shape;170;p28"/>
          <p:cNvSpPr txBox="1">
            <a:spLocks noGrp="1"/>
          </p:cNvSpPr>
          <p:nvPr>
            <p:ph type="body" idx="1"/>
          </p:nvPr>
        </p:nvSpPr>
        <p:spPr>
          <a:xfrm>
            <a:off x="264945" y="958328"/>
            <a:ext cx="7107000" cy="7296671"/>
          </a:xfrm>
          <a:prstGeom prst="rect">
            <a:avLst/>
          </a:prstGeom>
        </p:spPr>
        <p:txBody>
          <a:bodyPr spcFirstLastPara="1" wrap="square" lIns="91425" tIns="91425" rIns="91425" bIns="91425" anchor="t" anchorCtr="0">
            <a:noAutofit/>
          </a:bodyPr>
          <a:lstStyle/>
          <a:p>
            <a:pPr marL="101600" lvl="0" indent="0" algn="l" rtl="0">
              <a:spcBef>
                <a:spcPts val="0"/>
              </a:spcBef>
              <a:spcAft>
                <a:spcPts val="0"/>
              </a:spcAft>
              <a:buSzPts val="2000"/>
              <a:buNone/>
            </a:pPr>
            <a:r>
              <a:rPr lang="en" sz="2000">
                <a:solidFill>
                  <a:schemeClr val="tx1"/>
                </a:solidFill>
              </a:rPr>
              <a:t>16. According to Document 10, there is some discrepancy in how racism is perceived by White and Black Americans. What role might the Lost Cause narrative play in that? </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endParaRPr sz="2000">
              <a:solidFill>
                <a:schemeClr val="tx1"/>
              </a:solidFill>
            </a:endParaRPr>
          </a:p>
          <a:p>
            <a:pPr marL="101600" lvl="0" indent="0" algn="l" rtl="0">
              <a:spcBef>
                <a:spcPts val="1200"/>
              </a:spcBef>
              <a:spcAft>
                <a:spcPts val="0"/>
              </a:spcAft>
              <a:buSzPts val="2000"/>
              <a:buNone/>
            </a:pPr>
            <a:r>
              <a:rPr lang="en" sz="2000">
                <a:solidFill>
                  <a:schemeClr val="tx1"/>
                </a:solidFill>
              </a:rPr>
              <a:t>17. What does Document 11 imply about Lost Cause education in the South in the early 1900s?</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Clr>
                <a:schemeClr val="dk1"/>
              </a:buClr>
              <a:buSzPts val="1100"/>
              <a:buFont typeface="Arial"/>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1200"/>
              </a:spcAft>
              <a:buNone/>
            </a:pP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idx="4294967295"/>
          </p:nvPr>
        </p:nvSpPr>
        <p:spPr>
          <a:xfrm>
            <a:off x="188745" y="300591"/>
            <a:ext cx="7423800" cy="103120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j-lt"/>
              </a:rPr>
              <a:t>What are the regional impacts of the Lost Cause narrative?</a:t>
            </a:r>
            <a:endParaRPr>
              <a:latin typeface="+mj-lt"/>
            </a:endParaRPr>
          </a:p>
        </p:txBody>
      </p:sp>
      <p:sp>
        <p:nvSpPr>
          <p:cNvPr id="176" name="Google Shape;176;p29"/>
          <p:cNvSpPr txBox="1"/>
          <p:nvPr/>
        </p:nvSpPr>
        <p:spPr>
          <a:xfrm>
            <a:off x="188750" y="1331800"/>
            <a:ext cx="25500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u="sng">
                <a:solidFill>
                  <a:schemeClr val="dk1"/>
                </a:solidFill>
                <a:latin typeface="+mj-lt"/>
                <a:ea typeface="Balthazar"/>
                <a:cs typeface="Balthazar"/>
                <a:sym typeface="Balthazar"/>
              </a:rPr>
              <a:t>Document 12: </a:t>
            </a:r>
            <a:endParaRPr sz="2000" b="1" u="sng">
              <a:solidFill>
                <a:schemeClr val="dk1"/>
              </a:solidFill>
              <a:latin typeface="+mj-lt"/>
              <a:ea typeface="Balthazar"/>
              <a:cs typeface="Balthazar"/>
              <a:sym typeface="Balthazar"/>
            </a:endParaRPr>
          </a:p>
        </p:txBody>
      </p:sp>
      <p:sp>
        <p:nvSpPr>
          <p:cNvPr id="178" name="Google Shape;178;p29"/>
          <p:cNvSpPr txBox="1"/>
          <p:nvPr/>
        </p:nvSpPr>
        <p:spPr>
          <a:xfrm>
            <a:off x="457200" y="1752600"/>
            <a:ext cx="6867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C.G. Memminger is the former treasury of the confederacy, and former owner of the Carl Sandburg home in Flat Rock, NC.</a:t>
            </a:r>
            <a:endParaRPr/>
          </a:p>
        </p:txBody>
      </p:sp>
      <p:sp>
        <p:nvSpPr>
          <p:cNvPr id="177" name="Google Shape;177;p29"/>
          <p:cNvSpPr txBox="1"/>
          <p:nvPr/>
        </p:nvSpPr>
        <p:spPr>
          <a:xfrm>
            <a:off x="457200" y="2362200"/>
            <a:ext cx="6867900" cy="280073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“One can now say unequivocally that C. G. Memminger believed that blacks were inherently inferior to whites, that he himself enslaved people, that as a lawyer he provided legal expertise that enabled other slave owners to transact business involving human property, and that he continued to defend the institution of slavery throughout his life. He was a central player in Confederate politics and by his sunset years in the 1880s (spent in Flat Rock), was someone “in whom all who loved the Lost Cause feel an interest.” That the reporter of this sentiment was North Carolina newspaperman Josephus Daniels—who soon thereafter became an architect of a virulent white supremacy campaign by North Carolina’s Democratic party—is itself telling.” </a:t>
            </a:r>
            <a:endParaRPr>
              <a:solidFill>
                <a:schemeClr val="tx1"/>
              </a:solidFill>
            </a:endParaRPr>
          </a:p>
          <a:p>
            <a:pPr marL="0" lvl="0" indent="0" algn="l" rtl="0">
              <a:spcBef>
                <a:spcPts val="0"/>
              </a:spcBef>
              <a:spcAft>
                <a:spcPts val="0"/>
              </a:spcAft>
              <a:buNone/>
            </a:pPr>
            <a:endParaRPr lang="en" sz="1000">
              <a:solidFill>
                <a:schemeClr val="tx1"/>
              </a:solidFill>
            </a:endParaRPr>
          </a:p>
          <a:p>
            <a:pPr marL="0" lvl="0" indent="0" algn="l" rtl="0">
              <a:spcBef>
                <a:spcPts val="0"/>
              </a:spcBef>
              <a:spcAft>
                <a:spcPts val="0"/>
              </a:spcAft>
              <a:buNone/>
            </a:pPr>
            <a:r>
              <a:rPr lang="en" sz="1000">
                <a:solidFill>
                  <a:schemeClr val="tx1"/>
                </a:solidFill>
              </a:rPr>
              <a:t>David E. Whisnant and Anne Mitchell Whisnant, </a:t>
            </a:r>
            <a:r>
              <a:rPr lang="en" sz="1000" i="1">
                <a:solidFill>
                  <a:schemeClr val="tx1"/>
                </a:solidFill>
              </a:rPr>
              <a:t>Black Lives and Whitened Stories: from the Lowcountry to the Mountains</a:t>
            </a:r>
            <a:r>
              <a:rPr lang="en" sz="1000">
                <a:solidFill>
                  <a:schemeClr val="tx1"/>
                </a:solidFill>
              </a:rPr>
              <a:t> (National Park Service 2020), 106.</a:t>
            </a:r>
            <a:endParaRPr sz="100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84;p29">
            <a:extLst>
              <a:ext uri="{FF2B5EF4-FFF2-40B4-BE49-F238E27FC236}">
                <a16:creationId xmlns:a16="http://schemas.microsoft.com/office/drawing/2014/main" id="{75BF862B-2350-DEC4-95B3-AC07DBE3DD6D}"/>
              </a:ext>
            </a:extLst>
          </p:cNvPr>
          <p:cNvSpPr>
            <a:spLocks noGrp="1"/>
          </p:cNvSpPr>
          <p:nvPr>
            <p:ph type="title" idx="4294967295"/>
          </p:nvPr>
        </p:nvSpPr>
        <p:spPr>
          <a:xfrm>
            <a:off x="441661" y="579447"/>
            <a:ext cx="2356800" cy="531199"/>
          </a:xfrm>
          <a:prstGeom prst="rect">
            <a:avLst/>
          </a:prstGeom>
          <a:solidFill>
            <a:schemeClr val="lt1"/>
          </a:solid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a:ln>
                  <a:noFill/>
                </a:ln>
                <a:solidFill>
                  <a:srgbClr val="000000"/>
                </a:solidFill>
                <a:effectLst/>
                <a:uLnTx/>
                <a:uFillTx/>
                <a:latin typeface="+mj-lt"/>
                <a:ea typeface="Arial"/>
                <a:cs typeface="Arial"/>
                <a:sym typeface="Arial"/>
              </a:rPr>
              <a:t>Document 13:</a:t>
            </a:r>
          </a:p>
        </p:txBody>
      </p:sp>
      <p:sp>
        <p:nvSpPr>
          <p:cNvPr id="16" name="TextBox 15">
            <a:extLst>
              <a:ext uri="{FF2B5EF4-FFF2-40B4-BE49-F238E27FC236}">
                <a16:creationId xmlns:a16="http://schemas.microsoft.com/office/drawing/2014/main" id="{158C4F26-9EB0-3D4C-0B75-ECC5CD49B9A2}"/>
              </a:ext>
            </a:extLst>
          </p:cNvPr>
          <p:cNvSpPr txBox="1"/>
          <p:nvPr/>
        </p:nvSpPr>
        <p:spPr>
          <a:xfrm>
            <a:off x="441661" y="1218268"/>
            <a:ext cx="6764839" cy="1384995"/>
          </a:xfrm>
          <a:prstGeom prst="rect">
            <a:avLst/>
          </a:prstGeom>
          <a:noFill/>
        </p:spPr>
        <p:txBody>
          <a:bodyPr wrap="square" rtlCol="0">
            <a:spAutoFit/>
          </a:bodyPr>
          <a:lstStyle/>
          <a:p>
            <a:r>
              <a:rPr lang="en-US"/>
              <a:t>Between 1967-1968, when the Sandburg home was under consideration to become a federal historic site, there was a lot of debate about what history found the site upon. Several lowland enslavers, a prominent Confederate, and White supremacists had lived in the home since its construction in 1834. Sandburg himself was, and is still considered, a leading biographer of President Abraham Lincoln and a poet, famously known for his activist stances on union and labor rights.</a:t>
            </a:r>
          </a:p>
        </p:txBody>
      </p:sp>
      <p:pic>
        <p:nvPicPr>
          <p:cNvPr id="11" name="Picture 10">
            <a:extLst>
              <a:ext uri="{FF2B5EF4-FFF2-40B4-BE49-F238E27FC236}">
                <a16:creationId xmlns:a16="http://schemas.microsoft.com/office/drawing/2014/main" id="{999629AC-987B-B8D8-D3BB-52FF8DF9E2F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5899" y="2710885"/>
            <a:ext cx="6640602" cy="1015200"/>
          </a:xfrm>
          <a:prstGeom prst="rect">
            <a:avLst/>
          </a:prstGeom>
        </p:spPr>
      </p:pic>
      <p:pic>
        <p:nvPicPr>
          <p:cNvPr id="7" name="Picture 6" descr="Timeline titled: Structural Overview: African American History Historic Resource Study Carl Sandburg Home National Historic Site, 2020 Anne and David Whisnant.&#10;&#10;Begining in 1838 the property is owned first by Memminger, then Gregg, then Smyth. In the first half of the 1900s local historians such as Patton and Parris along with heritage organizations like Historic Flat Rock create the mythos of &quot;Little Charleston of the Mountains&quot; which focuses on an imagined 19th century White elite Charleston.&#10;&#10;In 1942 Smyth dies, and the Sandburgs are the next owners until Carl Sandburgs passing when the National Park Service (NPS) takes ownership. The NPS 's research and interpretation of the site has primarily focused on the time of Sandburg ownership and occupation. &#10;">
            <a:extLst>
              <a:ext uri="{FF2B5EF4-FFF2-40B4-BE49-F238E27FC236}">
                <a16:creationId xmlns:a16="http://schemas.microsoft.com/office/drawing/2014/main" id="{5618491D-5B65-B75C-B828-650DB7754140}"/>
              </a:ext>
            </a:extLst>
          </p:cNvPr>
          <p:cNvPicPr>
            <a:picLocks noChangeAspect="1"/>
          </p:cNvPicPr>
          <p:nvPr/>
        </p:nvPicPr>
        <p:blipFill>
          <a:blip r:embed="rId3"/>
          <a:stretch>
            <a:fillRect/>
          </a:stretch>
        </p:blipFill>
        <p:spPr>
          <a:xfrm>
            <a:off x="210350" y="3740027"/>
            <a:ext cx="7351698" cy="3885612"/>
          </a:xfrm>
          <a:prstGeom prst="rect">
            <a:avLst/>
          </a:prstGeom>
        </p:spPr>
      </p:pic>
      <p:sp>
        <p:nvSpPr>
          <p:cNvPr id="13" name="TextBox 12">
            <a:extLst>
              <a:ext uri="{FF2B5EF4-FFF2-40B4-BE49-F238E27FC236}">
                <a16:creationId xmlns:a16="http://schemas.microsoft.com/office/drawing/2014/main" id="{6F8299E7-1755-5F1F-C3AF-FFCF220EA87F}"/>
              </a:ext>
            </a:extLst>
          </p:cNvPr>
          <p:cNvSpPr txBox="1"/>
          <p:nvPr/>
        </p:nvSpPr>
        <p:spPr>
          <a:xfrm>
            <a:off x="565899" y="8081327"/>
            <a:ext cx="6640601" cy="400110"/>
          </a:xfrm>
          <a:prstGeom prst="rect">
            <a:avLst/>
          </a:prstGeom>
          <a:noFill/>
        </p:spPr>
        <p:txBody>
          <a:bodyPr wrap="square" rtlCol="0">
            <a:spAutoFit/>
          </a:bodyPr>
          <a:lstStyle/>
          <a:p>
            <a:pPr marL="0" lvl="0" indent="0" algn="l" rtl="0">
              <a:spcBef>
                <a:spcPts val="0"/>
              </a:spcBef>
              <a:spcAft>
                <a:spcPts val="0"/>
              </a:spcAft>
              <a:buNone/>
            </a:pPr>
            <a:r>
              <a:rPr lang="en-US" sz="1000">
                <a:solidFill>
                  <a:schemeClr val="tx1"/>
                </a:solidFill>
              </a:rPr>
              <a:t>David E. Whisnant and Anne Mitchell Whisnant, </a:t>
            </a:r>
            <a:r>
              <a:rPr lang="en-US" sz="1000" i="1">
                <a:solidFill>
                  <a:schemeClr val="tx1"/>
                </a:solidFill>
              </a:rPr>
              <a:t>Black Lives and Whitened Stories: from the Lowcountry to the Mountains</a:t>
            </a:r>
            <a:r>
              <a:rPr lang="en-US" sz="1000">
                <a:solidFill>
                  <a:schemeClr val="tx1"/>
                </a:solidFill>
              </a:rPr>
              <a:t> (National Park Service 2020), 5.</a:t>
            </a:r>
          </a:p>
        </p:txBody>
      </p:sp>
    </p:spTree>
    <p:extLst>
      <p:ext uri="{BB962C8B-B14F-4D97-AF65-F5344CB8AC3E}">
        <p14:creationId xmlns:p14="http://schemas.microsoft.com/office/powerpoint/2010/main" val="4107208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264945" y="315973"/>
            <a:ext cx="2846745" cy="642356"/>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Questions 18-19:</a:t>
            </a:r>
            <a:endParaRPr/>
          </a:p>
        </p:txBody>
      </p:sp>
      <p:sp>
        <p:nvSpPr>
          <p:cNvPr id="192" name="Google Shape;192;p30"/>
          <p:cNvSpPr txBox="1">
            <a:spLocks noGrp="1"/>
          </p:cNvSpPr>
          <p:nvPr>
            <p:ph type="body" idx="1"/>
          </p:nvPr>
        </p:nvSpPr>
        <p:spPr>
          <a:xfrm>
            <a:off x="264945" y="958329"/>
            <a:ext cx="7107000" cy="7940138"/>
          </a:xfrm>
          <a:prstGeom prst="rect">
            <a:avLst/>
          </a:prstGeom>
        </p:spPr>
        <p:txBody>
          <a:bodyPr spcFirstLastPara="1" wrap="square" lIns="91425" tIns="91425" rIns="91425" bIns="91425" anchor="t" anchorCtr="0">
            <a:noAutofit/>
          </a:bodyPr>
          <a:lstStyle/>
          <a:p>
            <a:pPr marL="101600" lvl="0" indent="0" algn="l" rtl="0">
              <a:spcBef>
                <a:spcPts val="0"/>
              </a:spcBef>
              <a:spcAft>
                <a:spcPts val="0"/>
              </a:spcAft>
              <a:buSzPts val="2000"/>
              <a:buNone/>
            </a:pPr>
            <a:r>
              <a:rPr lang="en" sz="2000">
                <a:solidFill>
                  <a:schemeClr val="tx1"/>
                </a:solidFill>
              </a:rPr>
              <a:t>18. What does Document 12 state about C.G. Memminger, as it relates to civil rights and race? Again, how is C.G. Memminger connected to western North Carolina? </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endParaRPr sz="2000">
              <a:solidFill>
                <a:schemeClr val="tx1"/>
              </a:solidFill>
            </a:endParaRPr>
          </a:p>
          <a:p>
            <a:pPr marL="101600" lvl="0" indent="0" algn="l" rtl="0">
              <a:spcBef>
                <a:spcPts val="1200"/>
              </a:spcBef>
              <a:spcAft>
                <a:spcPts val="0"/>
              </a:spcAft>
              <a:buSzPts val="2000"/>
              <a:buNone/>
            </a:pPr>
            <a:r>
              <a:rPr lang="en" sz="2000">
                <a:solidFill>
                  <a:schemeClr val="tx1"/>
                </a:solidFill>
              </a:rPr>
              <a:t>19. Using Document 13 and previous information, why might the Sandburg historic site have only focused on the last 20 years of Carl Sandburg’s life, when there’s so much other history in the area and associated with the home?</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Clr>
                <a:schemeClr val="dk1"/>
              </a:buClr>
              <a:buSzPts val="1100"/>
              <a:buFont typeface="Arial"/>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1200"/>
              </a:spcAft>
              <a:buNone/>
            </a:pP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31"/>
          <p:cNvSpPr txBox="1">
            <a:spLocks noGrp="1"/>
          </p:cNvSpPr>
          <p:nvPr>
            <p:ph type="title" idx="4294967295"/>
          </p:nvPr>
        </p:nvSpPr>
        <p:spPr>
          <a:xfrm>
            <a:off x="457200" y="616016"/>
            <a:ext cx="2550000" cy="49241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a:ln>
                  <a:noFill/>
                </a:ln>
                <a:solidFill>
                  <a:schemeClr val="dk1"/>
                </a:solidFill>
                <a:effectLst/>
                <a:uLnTx/>
                <a:uFillTx/>
                <a:latin typeface="+mj-lt"/>
                <a:ea typeface="Balthazar"/>
                <a:cs typeface="Balthazar"/>
                <a:sym typeface="Balthazar"/>
              </a:rPr>
              <a:t>Document 14: </a:t>
            </a:r>
          </a:p>
        </p:txBody>
      </p:sp>
      <p:sp>
        <p:nvSpPr>
          <p:cNvPr id="199" name="Google Shape;199;p31"/>
          <p:cNvSpPr txBox="1"/>
          <p:nvPr/>
        </p:nvSpPr>
        <p:spPr>
          <a:xfrm>
            <a:off x="457200" y="1183164"/>
            <a:ext cx="6486274"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Since 1834, four families have owned what is now the Carl Sandburg home: The Memmingers, the Greggs, the Smyths, and the Sandburg's. The following source outlines the general history of the site, and implies that there were political reasons for keeping the site vested in only a small sliver of history. </a:t>
            </a:r>
            <a:endParaRPr/>
          </a:p>
        </p:txBody>
      </p:sp>
      <p:pic>
        <p:nvPicPr>
          <p:cNvPr id="197" name="Google Shape;197;p31" descr="A passage from David E. Whisnant and Anne Mitchell Whisnant's historic resource study, Black Lives and Whitened Stories: From the Lowcountry to the Mountains, page 23, reads as follows.&#10;&#10;&quot;Key points on the extended time line were unmistakable, as pre-1968 sources discussed in this chapter show. C. G. Memminger began to build Rock Hill as a summer retreat for his family around 1838–1839. After his death in 1889, the site was sold to businessman William Gregg Jr. Gregg died in 1895, and in 1900 his widow sold the house and land to textile magnate Ellison Adger Smyth, who renamed it Connemara and developed and maintained it as an elegant English-style mountain manor. In 1945, the Smyths sold it &#10;to the Sandburgs, and shortly after her husband died in mid-1967, Mrs. Sandburg sold it to the National Park Service.&#10;Despite the availability of this published record, those who planned, authorized, and built the park decided to focus site definition and development solely upon Sandburg. Not surprisingly, this historically and culturally constricted focus has functioned as an active, silencing choice that has left much other ground unplowed, and over the long haul has proved costly. The silencing of the site’s Civil War, Reconstruction, and Black histories &#10;is particularly puzzling given that Sandburg’s own fame rested in part on his biography of Abraham Lincoln. It was to be, it turned out, some years before a variety of factors—local, national, and international—synergized to suggest that the time line should begin in the &#10;1830s and encompass histories far longer than those bracketed by the Sandburgs’ life at Connemara."/>
          <p:cNvPicPr preferRelativeResize="0"/>
          <p:nvPr/>
        </p:nvPicPr>
        <p:blipFill rotWithShape="1">
          <a:blip r:embed="rId3">
            <a:alphaModFix/>
          </a:blip>
          <a:srcRect l="5883" t="12449" r="10665" b="32462"/>
          <a:stretch/>
        </p:blipFill>
        <p:spPr>
          <a:xfrm>
            <a:off x="457200" y="2229865"/>
            <a:ext cx="6486274" cy="4365924"/>
          </a:xfrm>
          <a:prstGeom prst="rect">
            <a:avLst/>
          </a:prstGeom>
          <a:noFill/>
          <a:ln w="9525" cap="flat" cmpd="sng">
            <a:solidFill>
              <a:schemeClr val="dk2"/>
            </a:solidFill>
            <a:prstDash val="solid"/>
            <a:round/>
            <a:headEnd type="none" w="sm" len="sm"/>
            <a:tailEnd type="none" w="sm" len="sm"/>
          </a:ln>
        </p:spPr>
      </p:pic>
      <p:sp>
        <p:nvSpPr>
          <p:cNvPr id="200" name="Google Shape;200;p31"/>
          <p:cNvSpPr txBox="1"/>
          <p:nvPr/>
        </p:nvSpPr>
        <p:spPr>
          <a:xfrm>
            <a:off x="457200" y="6645100"/>
            <a:ext cx="6486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chemeClr val="tx1"/>
                </a:solidFill>
              </a:rPr>
              <a:t>David E. Whisnant and Anne Mitchell Whisnant, </a:t>
            </a:r>
            <a:r>
              <a:rPr lang="en" sz="1050" i="1">
                <a:solidFill>
                  <a:schemeClr val="tx1"/>
                </a:solidFill>
              </a:rPr>
              <a:t>Black Lives and Whitened Stories: From the Lowcountry to the Mountains</a:t>
            </a:r>
            <a:r>
              <a:rPr lang="en" sz="1050">
                <a:solidFill>
                  <a:schemeClr val="tx1"/>
                </a:solidFill>
              </a:rPr>
              <a:t> (National Park Service 2020), 23.</a:t>
            </a:r>
            <a:endParaRPr sz="120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264945" y="464023"/>
            <a:ext cx="3160643" cy="5322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20-21:</a:t>
            </a:r>
            <a:endParaRPr/>
          </a:p>
        </p:txBody>
      </p:sp>
      <p:sp>
        <p:nvSpPr>
          <p:cNvPr id="206" name="Google Shape;206;p32"/>
          <p:cNvSpPr txBox="1">
            <a:spLocks noGrp="1"/>
          </p:cNvSpPr>
          <p:nvPr>
            <p:ph type="body" idx="1"/>
          </p:nvPr>
        </p:nvSpPr>
        <p:spPr>
          <a:xfrm>
            <a:off x="264945" y="1282890"/>
            <a:ext cx="7107000" cy="8589243"/>
          </a:xfrm>
          <a:prstGeom prst="rect">
            <a:avLst/>
          </a:prstGeom>
        </p:spPr>
        <p:txBody>
          <a:bodyPr spcFirstLastPara="1" wrap="square" lIns="91425" tIns="91425" rIns="91425" bIns="91425" anchor="t" anchorCtr="0">
            <a:noAutofit/>
          </a:bodyPr>
          <a:lstStyle/>
          <a:p>
            <a:pPr marL="127000" lvl="0" indent="0" algn="l" rtl="0">
              <a:spcBef>
                <a:spcPts val="0"/>
              </a:spcBef>
              <a:spcAft>
                <a:spcPts val="0"/>
              </a:spcAft>
              <a:buSzPts val="1600"/>
              <a:buNone/>
            </a:pPr>
            <a:r>
              <a:rPr lang="en" sz="2000">
                <a:solidFill>
                  <a:schemeClr val="tx1"/>
                </a:solidFill>
              </a:rPr>
              <a:t>20. Why is it puzzling that the Carl Sandburg home site has been largely silent on issues of civil war, reconstruction, and black histories of the home?</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127000" lvl="0" indent="0" algn="l" rtl="0">
              <a:spcBef>
                <a:spcPts val="1200"/>
              </a:spcBef>
              <a:spcAft>
                <a:spcPts val="0"/>
              </a:spcAft>
              <a:buSzPts val="1600"/>
              <a:buNone/>
            </a:pPr>
            <a:r>
              <a:rPr lang="en" sz="2000">
                <a:solidFill>
                  <a:schemeClr val="tx1"/>
                </a:solidFill>
              </a:rPr>
              <a:t>21. What’s happening locally, nationally, and/or internationally that may be prompting sites like the Sandburg home to expand their historic timelines and stories?</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Clr>
                <a:schemeClr val="dk1"/>
              </a:buClr>
              <a:buSzPts val="1100"/>
              <a:buFont typeface="Arial"/>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1200"/>
              </a:spcAft>
              <a:buNone/>
            </a:pP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C90EB5-A427-5E56-4C8D-99DF0A96BFFE}"/>
              </a:ext>
            </a:extLst>
          </p:cNvPr>
          <p:cNvSpPr>
            <a:spLocks noGrp="1"/>
          </p:cNvSpPr>
          <p:nvPr>
            <p:ph type="title" idx="4294967295"/>
          </p:nvPr>
        </p:nvSpPr>
        <p:spPr>
          <a:xfrm>
            <a:off x="265113" y="382588"/>
            <a:ext cx="7242175" cy="855186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127000" marR="0" lvl="0" indent="0" algn="l" defTabSz="914400" rtl="0" eaLnBrk="1" fontAlgn="auto" latinLnBrk="0" hangingPunct="1">
              <a:lnSpc>
                <a:spcPct val="115000"/>
              </a:lnSpc>
              <a:spcBef>
                <a:spcPts val="1200"/>
              </a:spcBef>
              <a:spcAft>
                <a:spcPts val="0"/>
              </a:spcAft>
              <a:buClr>
                <a:srgbClr val="595959"/>
              </a:buClr>
              <a:buSzPts val="1600"/>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22. What more can be done to ensure more accurate education surrounding the Civil War?</a:t>
            </a:r>
          </a:p>
          <a:p>
            <a:pPr marL="0" marR="0" lvl="0" indent="0" algn="l" defTabSz="914400" rtl="0" eaLnBrk="1" fontAlgn="auto" latinLnBrk="0" hangingPunct="1">
              <a:lnSpc>
                <a:spcPct val="115000"/>
              </a:lnSpc>
              <a:spcBef>
                <a:spcPts val="1200"/>
              </a:spcBef>
              <a:spcAft>
                <a:spcPts val="0"/>
              </a:spcAft>
              <a:buClr>
                <a:srgbClr val="595959"/>
              </a:buClr>
              <a:buSzPts val="1800"/>
              <a:buFont typeface="Arial"/>
              <a:buNone/>
              <a:tabLst/>
              <a:defRPr/>
            </a:pPr>
            <a:r>
              <a:rPr kumimoji="0" lang="en-US" sz="2300" b="0" i="0" u="none" strike="noStrike" kern="0" cap="none" spc="0" normalizeH="0" baseline="0" noProof="0">
                <a:ln>
                  <a:noFill/>
                </a:ln>
                <a:solidFill>
                  <a:srgbClr val="000000"/>
                </a:solidFill>
                <a:effectLst/>
                <a:uLnTx/>
                <a:uFillTx/>
                <a:latin typeface="Arial"/>
                <a:ea typeface="Arial"/>
                <a:cs typeface="Arial"/>
                <a:sym typeface="Arial"/>
              </a:rPr>
              <a:t>__________________________________________</a:t>
            </a:r>
            <a:endParaRPr kumimoji="0" lang="en-US"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595959"/>
              </a:buClr>
              <a:buSzPts val="1800"/>
              <a:buFont typeface="Arial"/>
              <a:buNone/>
              <a:tabLst/>
              <a:defRPr/>
            </a:pPr>
            <a:r>
              <a:rPr kumimoji="0" lang="en-US" sz="2300" b="0" i="0" u="none" strike="noStrike" kern="0" cap="none" spc="0" normalizeH="0" baseline="0" noProof="0">
                <a:ln>
                  <a:noFill/>
                </a:ln>
                <a:solidFill>
                  <a:srgbClr val="000000"/>
                </a:solidFill>
                <a:effectLst/>
                <a:uLnTx/>
                <a:uFillTx/>
                <a:latin typeface="Arial"/>
                <a:ea typeface="Arial"/>
                <a:cs typeface="Arial"/>
                <a:sym typeface="Arial"/>
              </a:rPr>
              <a:t>__________________________________________</a:t>
            </a:r>
            <a:endParaRPr kumimoji="0" lang="en-US"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595959"/>
              </a:buClr>
              <a:buSzPts val="1800"/>
              <a:buFont typeface="Arial"/>
              <a:buNone/>
              <a:tabLst/>
              <a:defRPr/>
            </a:pPr>
            <a:r>
              <a:rPr kumimoji="0" lang="en-US" sz="2300" b="0" i="0" u="none" strike="noStrike" kern="0" cap="none" spc="0" normalizeH="0" baseline="0" noProof="0">
                <a:ln>
                  <a:noFill/>
                </a:ln>
                <a:solidFill>
                  <a:srgbClr val="000000"/>
                </a:solidFill>
                <a:effectLst/>
                <a:uLnTx/>
                <a:uFillTx/>
                <a:latin typeface="Arial"/>
                <a:ea typeface="Arial"/>
                <a:cs typeface="Arial"/>
                <a:sym typeface="Arial"/>
              </a:rPr>
              <a:t>__________________________________________</a:t>
            </a:r>
            <a:endParaRPr kumimoji="0" lang="en-US"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595959"/>
              </a:buClr>
              <a:buSzPts val="1800"/>
              <a:buFont typeface="Arial"/>
              <a:buNone/>
              <a:tabLst/>
              <a:defRPr/>
            </a:pPr>
            <a:r>
              <a:rPr kumimoji="0" lang="en-US" sz="2300" b="0" i="0" u="none" strike="noStrike" kern="0" cap="none" spc="0" normalizeH="0" baseline="0" noProof="0">
                <a:ln>
                  <a:noFill/>
                </a:ln>
                <a:solidFill>
                  <a:srgbClr val="000000"/>
                </a:solidFill>
                <a:effectLst/>
                <a:uLnTx/>
                <a:uFillTx/>
                <a:latin typeface="Arial"/>
                <a:ea typeface="Arial"/>
                <a:cs typeface="Arial"/>
                <a:sym typeface="Arial"/>
              </a:rPr>
              <a:t>__________________________________________</a:t>
            </a:r>
            <a:endParaRPr kumimoji="0" lang="en-US" sz="2000" b="0" i="0" u="none" strike="noStrike" kern="0" cap="none" spc="0" normalizeH="0" baseline="0" noProof="0">
              <a:ln>
                <a:noFill/>
              </a:ln>
              <a:solidFill>
                <a:srgbClr val="000000"/>
              </a:solidFill>
              <a:effectLst/>
              <a:uLnTx/>
              <a:uFillTx/>
              <a:latin typeface="Arial"/>
              <a:ea typeface="Arial"/>
              <a:cs typeface="Arial"/>
              <a:sym typeface="Arial"/>
            </a:endParaRPr>
          </a:p>
          <a:p>
            <a:pPr marL="11430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endParaRPr kumimoji="0" lang="en-US" sz="1800" b="0" i="0" u="none" strike="noStrike" kern="0" cap="none" spc="0" normalizeH="0" baseline="0" noProof="0">
              <a:ln>
                <a:noFill/>
              </a:ln>
              <a:solidFill>
                <a:schemeClr val="dk2"/>
              </a:solidFill>
              <a:effectLst/>
              <a:uLnTx/>
              <a:uFillTx/>
              <a:latin typeface="Arial"/>
              <a:ea typeface="Arial"/>
              <a:cs typeface="Arial"/>
              <a:sym typeface="Arial"/>
            </a:endParaRPr>
          </a:p>
        </p:txBody>
      </p:sp>
    </p:spTree>
    <p:extLst>
      <p:ext uri="{BB962C8B-B14F-4D97-AF65-F5344CB8AC3E}">
        <p14:creationId xmlns:p14="http://schemas.microsoft.com/office/powerpoint/2010/main" val="388073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64945" y="336871"/>
            <a:ext cx="7242600" cy="111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Questions 1-2:</a:t>
            </a:r>
            <a:endParaRPr dirty="0"/>
          </a:p>
        </p:txBody>
      </p:sp>
      <p:sp>
        <p:nvSpPr>
          <p:cNvPr id="62" name="Google Shape;62;p14"/>
          <p:cNvSpPr txBox="1">
            <a:spLocks noGrp="1"/>
          </p:cNvSpPr>
          <p:nvPr>
            <p:ph type="body" idx="1"/>
          </p:nvPr>
        </p:nvSpPr>
        <p:spPr>
          <a:xfrm>
            <a:off x="264950" y="1263124"/>
            <a:ext cx="7242600" cy="7787700"/>
          </a:xfrm>
          <a:prstGeom prst="rect">
            <a:avLst/>
          </a:prstGeom>
        </p:spPr>
        <p:txBody>
          <a:bodyPr spcFirstLastPara="1" wrap="square" lIns="91425" tIns="91425" rIns="91425" bIns="91425" anchor="t" anchorCtr="0">
            <a:normAutofit/>
          </a:bodyPr>
          <a:lstStyle/>
          <a:p>
            <a:pPr marL="95250" lvl="0" indent="0" algn="l" rtl="0">
              <a:spcBef>
                <a:spcPts val="0"/>
              </a:spcBef>
              <a:spcAft>
                <a:spcPts val="0"/>
              </a:spcAft>
              <a:buSzPts val="2100"/>
              <a:buNone/>
            </a:pPr>
            <a:r>
              <a:rPr lang="en" sz="2000">
                <a:solidFill>
                  <a:schemeClr val="tx1"/>
                </a:solidFill>
              </a:rPr>
              <a:t>1. Define the Lost Cause narrative. </a:t>
            </a:r>
            <a:endParaRPr sz="2000">
              <a:solidFill>
                <a:schemeClr val="tx1"/>
              </a:solidFill>
            </a:endParaRPr>
          </a:p>
          <a:p>
            <a:pPr marL="0" lvl="0" indent="0" algn="l" rtl="0">
              <a:spcBef>
                <a:spcPts val="1200"/>
              </a:spcBef>
              <a:spcAft>
                <a:spcPts val="0"/>
              </a:spcAft>
              <a:buNone/>
            </a:pPr>
            <a:r>
              <a:rPr lang="en" sz="2100">
                <a:solidFill>
                  <a:schemeClr val="tx1"/>
                </a:solidFill>
              </a:rPr>
              <a:t>_______________________________________________</a:t>
            </a:r>
            <a:endParaRPr sz="2100">
              <a:solidFill>
                <a:schemeClr val="tx1"/>
              </a:solidFill>
            </a:endParaRPr>
          </a:p>
          <a:p>
            <a:pPr marL="0" lvl="0" indent="0" algn="l" rtl="0">
              <a:spcBef>
                <a:spcPts val="1200"/>
              </a:spcBef>
              <a:spcAft>
                <a:spcPts val="0"/>
              </a:spcAft>
              <a:buNone/>
            </a:pPr>
            <a:r>
              <a:rPr lang="en" sz="2100">
                <a:solidFill>
                  <a:schemeClr val="tx1"/>
                </a:solidFill>
              </a:rPr>
              <a:t>_______________________________________________</a:t>
            </a:r>
            <a:endParaRPr sz="2100">
              <a:solidFill>
                <a:schemeClr val="tx1"/>
              </a:solidFill>
            </a:endParaRPr>
          </a:p>
          <a:p>
            <a:pPr marL="0" lvl="0" indent="0" algn="l" rtl="0">
              <a:spcBef>
                <a:spcPts val="1200"/>
              </a:spcBef>
              <a:spcAft>
                <a:spcPts val="0"/>
              </a:spcAft>
              <a:buNone/>
            </a:pPr>
            <a:r>
              <a:rPr lang="en" sz="2100">
                <a:solidFill>
                  <a:schemeClr val="tx1"/>
                </a:solidFill>
              </a:rPr>
              <a:t>_______________________________________________</a:t>
            </a:r>
            <a:endParaRPr sz="2100">
              <a:solidFill>
                <a:schemeClr val="tx1"/>
              </a:solidFill>
            </a:endParaRPr>
          </a:p>
          <a:p>
            <a:pPr marL="0" lvl="0" indent="0" algn="l" rtl="0">
              <a:spcBef>
                <a:spcPts val="1200"/>
              </a:spcBef>
              <a:spcAft>
                <a:spcPts val="0"/>
              </a:spcAft>
              <a:buNone/>
            </a:pPr>
            <a:r>
              <a:rPr lang="en" sz="2100">
                <a:solidFill>
                  <a:schemeClr val="tx1"/>
                </a:solidFill>
              </a:rPr>
              <a:t>_______________________________________________</a:t>
            </a:r>
            <a:endParaRPr sz="2100">
              <a:solidFill>
                <a:schemeClr val="tx1"/>
              </a:solidFill>
            </a:endParaRPr>
          </a:p>
          <a:p>
            <a:pPr marL="0" lvl="0" indent="0" algn="l" rtl="0">
              <a:spcBef>
                <a:spcPts val="1200"/>
              </a:spcBef>
              <a:spcAft>
                <a:spcPts val="0"/>
              </a:spcAft>
              <a:buNone/>
            </a:pPr>
            <a:endParaRPr sz="2100">
              <a:solidFill>
                <a:schemeClr val="tx1"/>
              </a:solidFill>
            </a:endParaRPr>
          </a:p>
          <a:p>
            <a:pPr marL="95250" lvl="0" indent="0" algn="l" rtl="0">
              <a:spcBef>
                <a:spcPts val="1200"/>
              </a:spcBef>
              <a:spcAft>
                <a:spcPts val="0"/>
              </a:spcAft>
              <a:buSzPts val="2100"/>
              <a:buNone/>
            </a:pPr>
            <a:r>
              <a:rPr lang="en" sz="2000">
                <a:solidFill>
                  <a:schemeClr val="tx1"/>
                </a:solidFill>
              </a:rPr>
              <a:t>2. In what ways have you encountered the Lost Cause narrative in your life?</a:t>
            </a:r>
            <a:endParaRPr sz="2000">
              <a:solidFill>
                <a:schemeClr val="tx1"/>
              </a:solidFill>
            </a:endParaRPr>
          </a:p>
          <a:p>
            <a:pPr marL="0" lvl="0" indent="0" algn="l" rtl="0">
              <a:spcBef>
                <a:spcPts val="1200"/>
              </a:spcBef>
              <a:spcAft>
                <a:spcPts val="0"/>
              </a:spcAft>
              <a:buNone/>
            </a:pPr>
            <a:r>
              <a:rPr lang="en" sz="2100">
                <a:solidFill>
                  <a:schemeClr val="tx1"/>
                </a:solidFill>
              </a:rPr>
              <a:t>_______________________________________________</a:t>
            </a:r>
            <a:endParaRPr sz="2100">
              <a:solidFill>
                <a:schemeClr val="tx1"/>
              </a:solidFill>
            </a:endParaRPr>
          </a:p>
          <a:p>
            <a:pPr marL="0" lvl="0" indent="0" algn="l" rtl="0">
              <a:spcBef>
                <a:spcPts val="1200"/>
              </a:spcBef>
              <a:spcAft>
                <a:spcPts val="0"/>
              </a:spcAft>
              <a:buNone/>
            </a:pPr>
            <a:r>
              <a:rPr lang="en" sz="2100">
                <a:solidFill>
                  <a:schemeClr val="tx1"/>
                </a:solidFill>
              </a:rPr>
              <a:t>_______________________________________________</a:t>
            </a:r>
            <a:endParaRPr sz="2100">
              <a:solidFill>
                <a:schemeClr val="tx1"/>
              </a:solidFill>
            </a:endParaRPr>
          </a:p>
          <a:p>
            <a:pPr marL="0" lvl="0" indent="0" algn="l" rtl="0">
              <a:spcBef>
                <a:spcPts val="1200"/>
              </a:spcBef>
              <a:spcAft>
                <a:spcPts val="0"/>
              </a:spcAft>
              <a:buNone/>
            </a:pPr>
            <a:r>
              <a:rPr lang="en" sz="2100">
                <a:solidFill>
                  <a:schemeClr val="tx1"/>
                </a:solidFill>
              </a:rPr>
              <a:t>_______________________________________________</a:t>
            </a:r>
            <a:endParaRPr sz="2100">
              <a:solidFill>
                <a:schemeClr val="tx1"/>
              </a:solidFill>
            </a:endParaRPr>
          </a:p>
          <a:p>
            <a:pPr marL="0" lvl="0" indent="0" algn="l" rtl="0">
              <a:spcBef>
                <a:spcPts val="1200"/>
              </a:spcBef>
              <a:spcAft>
                <a:spcPts val="0"/>
              </a:spcAft>
              <a:buNone/>
            </a:pPr>
            <a:r>
              <a:rPr lang="en" sz="2100">
                <a:solidFill>
                  <a:schemeClr val="tx1"/>
                </a:solidFill>
              </a:rPr>
              <a:t>_______________________________________________</a:t>
            </a:r>
            <a:endParaRPr sz="2100">
              <a:solidFill>
                <a:schemeClr val="tx1"/>
              </a:solidFill>
            </a:endParaRPr>
          </a:p>
          <a:p>
            <a:pPr marL="0" lvl="0" indent="0" algn="l" rtl="0">
              <a:spcBef>
                <a:spcPts val="1200"/>
              </a:spcBef>
              <a:spcAft>
                <a:spcPts val="0"/>
              </a:spcAft>
              <a:buNone/>
            </a:pPr>
            <a:endParaRPr sz="2100"/>
          </a:p>
          <a:p>
            <a:pPr marL="0" lvl="0" indent="0" algn="l" rtl="0">
              <a:spcBef>
                <a:spcPts val="1200"/>
              </a:spcBef>
              <a:spcAft>
                <a:spcPts val="1200"/>
              </a:spcAft>
              <a:buNone/>
            </a:pP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74300" y="202255"/>
            <a:ext cx="7423800" cy="976884"/>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Disputes Over What Started the Civil War:</a:t>
            </a:r>
            <a:endParaRPr b="1" dirty="0"/>
          </a:p>
        </p:txBody>
      </p:sp>
      <p:sp>
        <p:nvSpPr>
          <p:cNvPr id="71" name="Google Shape;71;p15"/>
          <p:cNvSpPr txBox="1"/>
          <p:nvPr/>
        </p:nvSpPr>
        <p:spPr>
          <a:xfrm>
            <a:off x="1467752" y="674028"/>
            <a:ext cx="4750795"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t>Events that Lead up to the Civil War</a:t>
            </a:r>
            <a:endParaRPr sz="2000"/>
          </a:p>
        </p:txBody>
      </p:sp>
      <p:sp>
        <p:nvSpPr>
          <p:cNvPr id="70" name="Google Shape;70;p15"/>
          <p:cNvSpPr txBox="1"/>
          <p:nvPr/>
        </p:nvSpPr>
        <p:spPr>
          <a:xfrm>
            <a:off x="174300" y="959682"/>
            <a:ext cx="25500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u="sng">
                <a:solidFill>
                  <a:schemeClr val="dk1"/>
                </a:solidFill>
              </a:rPr>
              <a:t>Documents</a:t>
            </a:r>
            <a:r>
              <a:rPr lang="en" sz="1600" b="1" u="sng">
                <a:solidFill>
                  <a:schemeClr val="dk1"/>
                </a:solidFill>
              </a:rPr>
              <a:t> 1: </a:t>
            </a:r>
            <a:endParaRPr sz="1600" b="1" u="sng">
              <a:solidFill>
                <a:schemeClr val="dk1"/>
              </a:solidFill>
            </a:endParaRPr>
          </a:p>
        </p:txBody>
      </p:sp>
      <p:sp>
        <p:nvSpPr>
          <p:cNvPr id="68" name="Google Shape;68;p15"/>
          <p:cNvSpPr txBox="1">
            <a:spLocks noGrp="1"/>
          </p:cNvSpPr>
          <p:nvPr>
            <p:ph type="body" idx="1"/>
          </p:nvPr>
        </p:nvSpPr>
        <p:spPr>
          <a:xfrm>
            <a:off x="263628" y="1487606"/>
            <a:ext cx="7334472" cy="6305265"/>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solidFill>
                  <a:schemeClr val="dk1"/>
                </a:solidFill>
              </a:rPr>
              <a:t>Missouri Compromise</a:t>
            </a:r>
            <a:r>
              <a:rPr lang="en" sz="1400">
                <a:solidFill>
                  <a:schemeClr val="dk1"/>
                </a:solidFill>
              </a:rPr>
              <a:t> –The Missouri Territory was admitted to the United States as a slave state and Maine was added at the same time as a free state. </a:t>
            </a:r>
            <a:r>
              <a:rPr lang="en" sz="1400">
                <a:solidFill>
                  <a:schemeClr val="tx1"/>
                </a:solidFill>
                <a:highlight>
                  <a:srgbClr val="FFFFFF"/>
                </a:highlight>
              </a:rPr>
              <a:t>This law also prohibited chattel slavery in the Louisiana Territory north of the 36° 30´ latitude line, also refered to as the Mason-Dixon line</a:t>
            </a:r>
            <a:r>
              <a:rPr lang="en" sz="1400">
                <a:solidFill>
                  <a:schemeClr val="tx1"/>
                </a:solidFill>
              </a:rPr>
              <a:t>.</a:t>
            </a:r>
            <a:endParaRPr sz="1400">
              <a:solidFill>
                <a:schemeClr val="tx1"/>
              </a:solidFill>
            </a:endParaRPr>
          </a:p>
          <a:p>
            <a:pPr marL="0" lvl="0" indent="0" algn="l" rtl="0">
              <a:spcBef>
                <a:spcPts val="1200"/>
              </a:spcBef>
              <a:spcAft>
                <a:spcPts val="0"/>
              </a:spcAft>
              <a:buNone/>
            </a:pPr>
            <a:r>
              <a:rPr lang="en" sz="1400" b="1" u="sng">
                <a:solidFill>
                  <a:schemeClr val="tx1"/>
                </a:solidFill>
              </a:rPr>
              <a:t>Compromise of 1850</a:t>
            </a:r>
            <a:r>
              <a:rPr lang="en" sz="1400">
                <a:solidFill>
                  <a:schemeClr val="tx1"/>
                </a:solidFill>
              </a:rPr>
              <a:t> – This was </a:t>
            </a:r>
            <a:r>
              <a:rPr lang="en" sz="1400">
                <a:solidFill>
                  <a:schemeClr val="tx1"/>
                </a:solidFill>
                <a:highlight>
                  <a:srgbClr val="FFFFFF"/>
                </a:highlight>
              </a:rPr>
              <a:t>an attempt to resolve disputes over chattel slavery </a:t>
            </a:r>
            <a:r>
              <a:rPr lang="en" sz="1400">
                <a:solidFill>
                  <a:srgbClr val="181818"/>
                </a:solidFill>
                <a:highlight>
                  <a:srgbClr val="FFFFFF"/>
                </a:highlight>
              </a:rPr>
              <a:t>in new territories added to the United States. It admitted California as a free state, left Utah and New Mexico to decide for themselves whether to be a slave state or a free state, defined a new Texas-New Mexico boundary, and made it easier for enslavers to recover freedom seekers under the Fugitive Slave Act of 1850. </a:t>
            </a:r>
            <a:endParaRPr sz="1400">
              <a:solidFill>
                <a:schemeClr val="dk1"/>
              </a:solidFill>
            </a:endParaRPr>
          </a:p>
          <a:p>
            <a:pPr marL="0" lvl="0" indent="0" algn="l" rtl="0">
              <a:spcBef>
                <a:spcPts val="1200"/>
              </a:spcBef>
              <a:spcAft>
                <a:spcPts val="0"/>
              </a:spcAft>
              <a:buNone/>
            </a:pPr>
            <a:r>
              <a:rPr lang="en" sz="1400" b="1" u="sng">
                <a:solidFill>
                  <a:schemeClr val="dk1"/>
                </a:solidFill>
              </a:rPr>
              <a:t>Fugitive Slave Act</a:t>
            </a:r>
            <a:r>
              <a:rPr lang="en" sz="1400">
                <a:solidFill>
                  <a:schemeClr val="dk1"/>
                </a:solidFill>
              </a:rPr>
              <a:t> – A law that required </a:t>
            </a:r>
            <a:r>
              <a:rPr lang="en" sz="1400">
                <a:solidFill>
                  <a:srgbClr val="1A1A1A"/>
                </a:solidFill>
                <a:highlight>
                  <a:srgbClr val="FFFFFF"/>
                </a:highlight>
              </a:rPr>
              <a:t>the seizure and return of enslaved people who saught freedom by escaping from one state into another or into a federal territory. The law authorized state or federal commissioners to decide without a jury trial the status of alleged “fugitive” freedom seekers.</a:t>
            </a:r>
            <a:endParaRPr sz="1400">
              <a:solidFill>
                <a:srgbClr val="1A1A1A"/>
              </a:solidFill>
              <a:highlight>
                <a:srgbClr val="FFFFFF"/>
              </a:highlight>
            </a:endParaRPr>
          </a:p>
          <a:p>
            <a:pPr marL="0" lvl="0" indent="0" algn="l" rtl="0">
              <a:spcBef>
                <a:spcPts val="1200"/>
              </a:spcBef>
              <a:spcAft>
                <a:spcPts val="0"/>
              </a:spcAft>
              <a:buClr>
                <a:schemeClr val="dk1"/>
              </a:buClr>
              <a:buSzPts val="1100"/>
              <a:buFont typeface="Arial"/>
              <a:buNone/>
            </a:pPr>
            <a:r>
              <a:rPr lang="en" sz="1400" b="1" u="sng">
                <a:solidFill>
                  <a:schemeClr val="tx1"/>
                </a:solidFill>
              </a:rPr>
              <a:t>Kansas-Nebraska Act </a:t>
            </a:r>
            <a:r>
              <a:rPr lang="en" sz="1400">
                <a:solidFill>
                  <a:schemeClr val="tx1"/>
                </a:solidFill>
              </a:rPr>
              <a:t>- </a:t>
            </a:r>
            <a:r>
              <a:rPr lang="en" sz="1400">
                <a:solidFill>
                  <a:schemeClr val="tx1"/>
                </a:solidFill>
                <a:highlight>
                  <a:srgbClr val="FFFFFF"/>
                </a:highlight>
              </a:rPr>
              <a:t>The Kansas-Nebraska Act repealed the Missouri Compromise, created two new territories, and allowed for popular sovereignty. It also produced a violent uprising known as “Bleeding Kansas,” as supporters of chattel slavery and abolition activists flooded into the territories to sway the vote. </a:t>
            </a:r>
            <a:endParaRPr sz="1400">
              <a:solidFill>
                <a:schemeClr val="tx1"/>
              </a:solidFill>
            </a:endParaRPr>
          </a:p>
          <a:p>
            <a:pPr marL="0" lvl="0" indent="0" algn="l" rtl="0">
              <a:spcBef>
                <a:spcPts val="1200"/>
              </a:spcBef>
              <a:spcAft>
                <a:spcPts val="0"/>
              </a:spcAft>
              <a:buClr>
                <a:schemeClr val="dk1"/>
              </a:buClr>
              <a:buSzPts val="1100"/>
              <a:buFont typeface="Arial"/>
              <a:buNone/>
            </a:pPr>
            <a:r>
              <a:rPr lang="en" sz="1400" b="1" u="sng">
                <a:solidFill>
                  <a:schemeClr val="dk1"/>
                </a:solidFill>
              </a:rPr>
              <a:t>Bleeding Kansas</a:t>
            </a:r>
            <a:r>
              <a:rPr lang="en" sz="1400">
                <a:solidFill>
                  <a:schemeClr val="dk1"/>
                </a:solidFill>
              </a:rPr>
              <a:t> - Violent fighting over</a:t>
            </a:r>
            <a:r>
              <a:rPr lang="en" sz="1400" b="1">
                <a:solidFill>
                  <a:schemeClr val="dk1"/>
                </a:solidFill>
              </a:rPr>
              <a:t> </a:t>
            </a:r>
            <a:r>
              <a:rPr lang="en" sz="1400">
                <a:solidFill>
                  <a:schemeClr val="dk1"/>
                </a:solidFill>
              </a:rPr>
              <a:t>chattel</a:t>
            </a:r>
            <a:r>
              <a:rPr lang="en" sz="1400" b="1">
                <a:solidFill>
                  <a:schemeClr val="dk1"/>
                </a:solidFill>
              </a:rPr>
              <a:t> </a:t>
            </a:r>
            <a:r>
              <a:rPr lang="en" sz="1400">
                <a:solidFill>
                  <a:schemeClr val="dk1"/>
                </a:solidFill>
              </a:rPr>
              <a:t>slavery</a:t>
            </a:r>
            <a:r>
              <a:rPr lang="en" sz="1400" b="1">
                <a:solidFill>
                  <a:schemeClr val="dk1"/>
                </a:solidFill>
              </a:rPr>
              <a:t> </a:t>
            </a:r>
            <a:r>
              <a:rPr lang="en" sz="1400">
                <a:solidFill>
                  <a:schemeClr val="dk1"/>
                </a:solidFill>
              </a:rPr>
              <a:t>in new western states caused by the Kansas-Nebraska Act.</a:t>
            </a:r>
            <a:endParaRPr sz="1400">
              <a:solidFill>
                <a:schemeClr val="dk1"/>
              </a:solidFill>
            </a:endParaRPr>
          </a:p>
          <a:p>
            <a:pPr marL="0" lvl="0" indent="0" algn="l" rtl="0">
              <a:spcBef>
                <a:spcPts val="1200"/>
              </a:spcBef>
              <a:spcAft>
                <a:spcPts val="1200"/>
              </a:spcAft>
              <a:buNone/>
            </a:pPr>
            <a:r>
              <a:rPr lang="en" sz="1400" b="1" u="sng">
                <a:solidFill>
                  <a:schemeClr val="tx1"/>
                </a:solidFill>
              </a:rPr>
              <a:t>John Brown’s Raid </a:t>
            </a:r>
            <a:r>
              <a:rPr lang="en" sz="1400">
                <a:solidFill>
                  <a:schemeClr val="tx1"/>
                </a:solidFill>
              </a:rPr>
              <a:t>– </a:t>
            </a:r>
            <a:r>
              <a:rPr lang="en" sz="1400">
                <a:solidFill>
                  <a:schemeClr val="tx1"/>
                </a:solidFill>
                <a:highlight>
                  <a:srgbClr val="FFFFFF"/>
                </a:highlight>
              </a:rPr>
              <a:t>An effort by abolitionist John Brown to start an armed slave revolt in 1859. He attacked and captured the United States arsenal at Harpers Ferry, Virginia. Brown's raid was defeated by a platoon of U.S. Marines led by Colonel Robert E. Lee.</a:t>
            </a:r>
            <a:endParaRPr sz="1400">
              <a:solidFill>
                <a:schemeClr val="tx1"/>
              </a:solidFill>
            </a:endParaRPr>
          </a:p>
        </p:txBody>
      </p:sp>
      <p:sp>
        <p:nvSpPr>
          <p:cNvPr id="69" name="Google Shape;69;p15"/>
          <p:cNvSpPr txBox="1"/>
          <p:nvPr/>
        </p:nvSpPr>
        <p:spPr>
          <a:xfrm>
            <a:off x="263628" y="7902053"/>
            <a:ext cx="7334472" cy="195409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tx1"/>
                </a:solidFill>
              </a:rPr>
              <a:t>Pew Research Center asked Americans: What was the Main Cause of the Civil War?</a:t>
            </a:r>
            <a:endParaRPr>
              <a:solidFill>
                <a:schemeClr val="tx1"/>
              </a:solidFill>
            </a:endParaRPr>
          </a:p>
          <a:p>
            <a:pPr marL="0" lvl="0" indent="0" algn="ctr" rtl="0">
              <a:lnSpc>
                <a:spcPct val="115000"/>
              </a:lnSpc>
              <a:spcBef>
                <a:spcPts val="1600"/>
              </a:spcBef>
              <a:spcAft>
                <a:spcPts val="0"/>
              </a:spcAft>
              <a:buNone/>
            </a:pPr>
            <a:r>
              <a:rPr lang="en">
                <a:solidFill>
                  <a:schemeClr val="tx1"/>
                </a:solidFill>
              </a:rPr>
              <a:t>48% - States’ Rights</a:t>
            </a:r>
            <a:endParaRPr>
              <a:solidFill>
                <a:schemeClr val="tx1"/>
              </a:solidFill>
            </a:endParaRPr>
          </a:p>
          <a:p>
            <a:pPr marL="0" lvl="0" indent="0" algn="ctr" rtl="0">
              <a:lnSpc>
                <a:spcPct val="115000"/>
              </a:lnSpc>
              <a:spcBef>
                <a:spcPts val="1600"/>
              </a:spcBef>
              <a:spcAft>
                <a:spcPts val="0"/>
              </a:spcAft>
              <a:buNone/>
            </a:pPr>
            <a:r>
              <a:rPr lang="en">
                <a:solidFill>
                  <a:schemeClr val="tx1"/>
                </a:solidFill>
              </a:rPr>
              <a:t>38% - Slavery</a:t>
            </a:r>
            <a:endParaRPr>
              <a:solidFill>
                <a:schemeClr val="tx1"/>
              </a:solidFill>
            </a:endParaRPr>
          </a:p>
          <a:p>
            <a:pPr marL="0" lvl="0" indent="0" algn="ctr" rtl="0">
              <a:lnSpc>
                <a:spcPct val="115000"/>
              </a:lnSpc>
              <a:spcBef>
                <a:spcPts val="1600"/>
              </a:spcBef>
              <a:spcAft>
                <a:spcPts val="0"/>
              </a:spcAft>
              <a:buNone/>
            </a:pPr>
            <a:r>
              <a:rPr lang="en" sz="1000">
                <a:solidFill>
                  <a:schemeClr val="tx1"/>
                </a:solidFill>
                <a:highlight>
                  <a:srgbClr val="FFFFFF"/>
                </a:highlight>
              </a:rPr>
              <a:t>Heimlich, R. (2019, December 30). </a:t>
            </a:r>
            <a:r>
              <a:rPr lang="en" sz="1000" i="1">
                <a:solidFill>
                  <a:schemeClr val="tx1"/>
                </a:solidFill>
              </a:rPr>
              <a:t>What Caused the Civil War?</a:t>
            </a:r>
            <a:r>
              <a:rPr lang="en" sz="1000">
                <a:solidFill>
                  <a:schemeClr val="tx1"/>
                </a:solidFill>
                <a:highlight>
                  <a:srgbClr val="FFFFFF"/>
                </a:highlight>
              </a:rPr>
              <a:t> Pew Research Center. Retrieved March 7, 2022, from https://www.pewresearch.org/fact-tank/2011/05/18/what-caused-the-civil-war/</a:t>
            </a:r>
            <a:endParaRPr sz="1000">
              <a:solidFill>
                <a:schemeClr val="tx1"/>
              </a:solidFill>
            </a:endParaRPr>
          </a:p>
          <a:p>
            <a:pPr marL="0" lvl="0" indent="0" algn="l" rtl="0">
              <a:lnSpc>
                <a:spcPct val="115000"/>
              </a:lnSpc>
              <a:spcBef>
                <a:spcPts val="1600"/>
              </a:spcBef>
              <a:spcAft>
                <a:spcPts val="1600"/>
              </a:spcAft>
              <a:buNone/>
            </a:pPr>
            <a:endParaRPr sz="1800">
              <a:solidFill>
                <a:srgbClr val="5E696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264945" y="336871"/>
            <a:ext cx="3010518" cy="67070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Questions 3-4:</a:t>
            </a:r>
            <a:endParaRPr/>
          </a:p>
        </p:txBody>
      </p:sp>
      <p:sp>
        <p:nvSpPr>
          <p:cNvPr id="77" name="Google Shape;77;p16"/>
          <p:cNvSpPr txBox="1">
            <a:spLocks noGrp="1"/>
          </p:cNvSpPr>
          <p:nvPr>
            <p:ph type="body" idx="1"/>
          </p:nvPr>
        </p:nvSpPr>
        <p:spPr>
          <a:xfrm>
            <a:off x="264950" y="1263124"/>
            <a:ext cx="7242600" cy="7787700"/>
          </a:xfrm>
          <a:prstGeom prst="rect">
            <a:avLst/>
          </a:prstGeom>
        </p:spPr>
        <p:txBody>
          <a:bodyPr spcFirstLastPara="1" wrap="square" lIns="91425" tIns="91425" rIns="91425" bIns="91425" anchor="t" anchorCtr="0">
            <a:normAutofit/>
          </a:bodyPr>
          <a:lstStyle/>
          <a:p>
            <a:pPr marL="95250" lvl="0" indent="0" algn="l" rtl="0">
              <a:spcBef>
                <a:spcPts val="0"/>
              </a:spcBef>
              <a:spcAft>
                <a:spcPts val="0"/>
              </a:spcAft>
              <a:buSzPts val="2100"/>
              <a:buNone/>
            </a:pPr>
            <a:r>
              <a:rPr lang="en" sz="2000">
                <a:solidFill>
                  <a:schemeClr val="tx1"/>
                </a:solidFill>
              </a:rPr>
              <a:t>3. Using the list of events, identify the main cause of the Civil War.</a:t>
            </a:r>
            <a:endParaRPr sz="2000">
              <a:solidFill>
                <a:schemeClr val="tx1"/>
              </a:solidFill>
            </a:endParaRPr>
          </a:p>
          <a:p>
            <a:pPr marL="0" lvl="0" indent="0" algn="l" rtl="0">
              <a:spcBef>
                <a:spcPts val="1200"/>
              </a:spcBef>
              <a:spcAft>
                <a:spcPts val="0"/>
              </a:spcAft>
              <a:buNone/>
            </a:pPr>
            <a:r>
              <a:rPr lang="en" sz="2000">
                <a:solidFill>
                  <a:schemeClr val="tx1"/>
                </a:solidFill>
              </a:rPr>
              <a:t>_______________________________________________</a:t>
            </a:r>
            <a:endParaRPr sz="2000">
              <a:solidFill>
                <a:schemeClr val="tx1"/>
              </a:solidFill>
            </a:endParaRPr>
          </a:p>
          <a:p>
            <a:pPr marL="0" lvl="0" indent="0" algn="l" rtl="0">
              <a:spcBef>
                <a:spcPts val="1200"/>
              </a:spcBef>
              <a:spcAft>
                <a:spcPts val="0"/>
              </a:spcAft>
              <a:buNone/>
            </a:pPr>
            <a:r>
              <a:rPr lang="en" sz="2000">
                <a:solidFill>
                  <a:schemeClr val="tx1"/>
                </a:solidFill>
              </a:rPr>
              <a:t>_______________________________________________</a:t>
            </a:r>
            <a:endParaRPr sz="2000">
              <a:solidFill>
                <a:schemeClr val="tx1"/>
              </a:solidFill>
            </a:endParaRPr>
          </a:p>
          <a:p>
            <a:pPr marL="0" lvl="0" indent="0" algn="l" rtl="0">
              <a:spcBef>
                <a:spcPts val="1200"/>
              </a:spcBef>
              <a:spcAft>
                <a:spcPts val="0"/>
              </a:spcAft>
              <a:buNone/>
            </a:pPr>
            <a:r>
              <a:rPr lang="en" sz="2000">
                <a:solidFill>
                  <a:schemeClr val="tx1"/>
                </a:solidFill>
              </a:rPr>
              <a:t>_______________________________________________</a:t>
            </a:r>
            <a:endParaRPr sz="2000">
              <a:solidFill>
                <a:schemeClr val="tx1"/>
              </a:solidFill>
            </a:endParaRPr>
          </a:p>
          <a:p>
            <a:pPr marL="0" lvl="0" indent="0" algn="l" rtl="0">
              <a:spcBef>
                <a:spcPts val="1200"/>
              </a:spcBef>
              <a:spcAft>
                <a:spcPts val="0"/>
              </a:spcAft>
              <a:buNone/>
            </a:pPr>
            <a:r>
              <a:rPr lang="en" sz="2000">
                <a:solidFill>
                  <a:schemeClr val="tx1"/>
                </a:solidFill>
              </a:rPr>
              <a:t>_______________________________________________</a:t>
            </a:r>
            <a:endParaRPr sz="2000">
              <a:solidFill>
                <a:schemeClr val="tx1"/>
              </a:solidFill>
            </a:endParaRPr>
          </a:p>
          <a:p>
            <a:pPr marL="0" lvl="0" indent="0" algn="l" rtl="0">
              <a:spcBef>
                <a:spcPts val="1200"/>
              </a:spcBef>
              <a:spcAft>
                <a:spcPts val="0"/>
              </a:spcAft>
              <a:buNone/>
            </a:pPr>
            <a:endParaRPr sz="2000">
              <a:solidFill>
                <a:schemeClr val="tx1"/>
              </a:solidFill>
            </a:endParaRPr>
          </a:p>
          <a:p>
            <a:pPr marL="95250" lvl="0" indent="0" algn="l" rtl="0">
              <a:spcBef>
                <a:spcPts val="1200"/>
              </a:spcBef>
              <a:spcAft>
                <a:spcPts val="0"/>
              </a:spcAft>
              <a:buSzPts val="2100"/>
              <a:buNone/>
            </a:pPr>
            <a:r>
              <a:rPr lang="en" sz="2000">
                <a:solidFill>
                  <a:schemeClr val="tx1"/>
                </a:solidFill>
              </a:rPr>
              <a:t>4. Public opinion seems split on the issue of what caused the Civil War.  What might have caused that?</a:t>
            </a:r>
            <a:endParaRPr sz="2000">
              <a:solidFill>
                <a:schemeClr val="tx1"/>
              </a:solidFill>
            </a:endParaRPr>
          </a:p>
          <a:p>
            <a:pPr marL="0" lvl="0" indent="0" algn="l" rtl="0">
              <a:spcBef>
                <a:spcPts val="1200"/>
              </a:spcBef>
              <a:spcAft>
                <a:spcPts val="0"/>
              </a:spcAft>
              <a:buNone/>
            </a:pPr>
            <a:r>
              <a:rPr lang="en" sz="2000">
                <a:solidFill>
                  <a:schemeClr val="tx1"/>
                </a:solidFill>
              </a:rPr>
              <a:t>_______________________________________________</a:t>
            </a:r>
            <a:endParaRPr sz="2000">
              <a:solidFill>
                <a:schemeClr val="tx1"/>
              </a:solidFill>
            </a:endParaRPr>
          </a:p>
          <a:p>
            <a:pPr marL="0" lvl="0" indent="0" algn="l" rtl="0">
              <a:spcBef>
                <a:spcPts val="1200"/>
              </a:spcBef>
              <a:spcAft>
                <a:spcPts val="0"/>
              </a:spcAft>
              <a:buNone/>
            </a:pPr>
            <a:r>
              <a:rPr lang="en" sz="2000">
                <a:solidFill>
                  <a:schemeClr val="tx1"/>
                </a:solidFill>
              </a:rPr>
              <a:t>_______________________________________________</a:t>
            </a:r>
            <a:endParaRPr sz="2000">
              <a:solidFill>
                <a:schemeClr val="tx1"/>
              </a:solidFill>
            </a:endParaRPr>
          </a:p>
          <a:p>
            <a:pPr marL="0" lvl="0" indent="0" algn="l" rtl="0">
              <a:spcBef>
                <a:spcPts val="1200"/>
              </a:spcBef>
              <a:spcAft>
                <a:spcPts val="0"/>
              </a:spcAft>
              <a:buNone/>
            </a:pPr>
            <a:r>
              <a:rPr lang="en" sz="2000">
                <a:solidFill>
                  <a:schemeClr val="tx1"/>
                </a:solidFill>
              </a:rPr>
              <a:t>_______________________________________________</a:t>
            </a:r>
            <a:endParaRPr sz="2000">
              <a:solidFill>
                <a:schemeClr val="tx1"/>
              </a:solidFill>
            </a:endParaRPr>
          </a:p>
          <a:p>
            <a:pPr marL="0" lvl="0" indent="0" algn="l" rtl="0">
              <a:spcBef>
                <a:spcPts val="1200"/>
              </a:spcBef>
              <a:spcAft>
                <a:spcPts val="0"/>
              </a:spcAft>
              <a:buNone/>
            </a:pPr>
            <a:r>
              <a:rPr lang="en" sz="2000">
                <a:solidFill>
                  <a:schemeClr val="tx1"/>
                </a:solidFill>
              </a:rPr>
              <a:t>_______________________________________________</a:t>
            </a:r>
            <a:endParaRPr sz="2000">
              <a:solidFill>
                <a:schemeClr val="tx1"/>
              </a:solidFill>
            </a:endParaRPr>
          </a:p>
          <a:p>
            <a:pPr marL="0" lvl="0" indent="0" algn="l" rtl="0">
              <a:spcBef>
                <a:spcPts val="1200"/>
              </a:spcBef>
              <a:spcAft>
                <a:spcPts val="0"/>
              </a:spcAft>
              <a:buNone/>
            </a:pPr>
            <a:endParaRPr sz="2100"/>
          </a:p>
          <a:p>
            <a:pPr marL="0" lvl="0" indent="0" algn="l" rtl="0">
              <a:spcBef>
                <a:spcPts val="1200"/>
              </a:spcBef>
              <a:spcAft>
                <a:spcPts val="1200"/>
              </a:spcAft>
              <a:buNone/>
            </a:pP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5" name="Google Shape;85;p17"/>
          <p:cNvSpPr txBox="1"/>
          <p:nvPr/>
        </p:nvSpPr>
        <p:spPr>
          <a:xfrm>
            <a:off x="151874" y="231488"/>
            <a:ext cx="25500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u="sng">
                <a:solidFill>
                  <a:schemeClr val="dk1"/>
                </a:solidFill>
                <a:latin typeface="+mj-lt"/>
                <a:ea typeface="Balthazar"/>
                <a:cs typeface="Balthazar"/>
                <a:sym typeface="Balthazar"/>
              </a:rPr>
              <a:t>Document 2: </a:t>
            </a:r>
            <a:endParaRPr sz="2000" b="1" u="sng">
              <a:solidFill>
                <a:schemeClr val="dk1"/>
              </a:solidFill>
              <a:latin typeface="+mj-lt"/>
              <a:ea typeface="Balthazar"/>
              <a:cs typeface="Balthazar"/>
              <a:sym typeface="Balthazar"/>
            </a:endParaRPr>
          </a:p>
        </p:txBody>
      </p:sp>
      <p:sp>
        <p:nvSpPr>
          <p:cNvPr id="82" name="Google Shape;82;p17"/>
          <p:cNvSpPr txBox="1">
            <a:spLocks noGrp="1"/>
          </p:cNvSpPr>
          <p:nvPr>
            <p:ph type="title"/>
          </p:nvPr>
        </p:nvSpPr>
        <p:spPr>
          <a:xfrm>
            <a:off x="151874" y="723900"/>
            <a:ext cx="3804000" cy="462151"/>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SzPts val="990"/>
              <a:buNone/>
            </a:pPr>
            <a:r>
              <a:rPr lang="en" sz="1800" dirty="0">
                <a:solidFill>
                  <a:schemeClr val="tx1"/>
                </a:solidFill>
              </a:rPr>
              <a:t>Fugitive Slave Act of 1850 </a:t>
            </a:r>
            <a:endParaRPr sz="1800" dirty="0">
              <a:solidFill>
                <a:schemeClr val="tx1"/>
              </a:solidFill>
            </a:endParaRPr>
          </a:p>
        </p:txBody>
      </p:sp>
      <p:sp>
        <p:nvSpPr>
          <p:cNvPr id="83" name="Google Shape;83;p17"/>
          <p:cNvSpPr txBox="1">
            <a:spLocks noGrp="1"/>
          </p:cNvSpPr>
          <p:nvPr>
            <p:ph type="body" idx="1"/>
          </p:nvPr>
        </p:nvSpPr>
        <p:spPr>
          <a:xfrm>
            <a:off x="105747" y="1186051"/>
            <a:ext cx="3945429" cy="685248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400"/>
              </a:spcBef>
              <a:spcAft>
                <a:spcPts val="0"/>
              </a:spcAft>
              <a:buClr>
                <a:schemeClr val="dk1"/>
              </a:buClr>
              <a:buSzPts val="1100"/>
              <a:buFont typeface="Arial"/>
              <a:buNone/>
            </a:pPr>
            <a:r>
              <a:rPr lang="en" sz="1400" b="1">
                <a:solidFill>
                  <a:schemeClr val="dk1"/>
                </a:solidFill>
                <a:highlight>
                  <a:srgbClr val="FFFFFF"/>
                </a:highlight>
              </a:rPr>
              <a:t>Section 9</a:t>
            </a:r>
            <a:endParaRPr sz="1400" b="1">
              <a:solidFill>
                <a:schemeClr val="dk1"/>
              </a:solidFill>
              <a:highlight>
                <a:srgbClr val="FFFFFF"/>
              </a:highlight>
            </a:endParaRPr>
          </a:p>
          <a:p>
            <a:pPr marL="0" lvl="0" indent="241300" algn="l" rtl="0">
              <a:lnSpc>
                <a:spcPct val="121335"/>
              </a:lnSpc>
              <a:spcBef>
                <a:spcPts val="1100"/>
              </a:spcBef>
              <a:spcAft>
                <a:spcPts val="1100"/>
              </a:spcAft>
              <a:buNone/>
            </a:pPr>
            <a:r>
              <a:rPr lang="en" sz="1400" i="1">
                <a:solidFill>
                  <a:schemeClr val="dk1"/>
                </a:solidFill>
                <a:highlight>
                  <a:srgbClr val="FFFFFF"/>
                </a:highlight>
              </a:rPr>
              <a:t>And be it further enacted</a:t>
            </a:r>
            <a:r>
              <a:rPr lang="en" sz="1400">
                <a:solidFill>
                  <a:schemeClr val="dk1"/>
                </a:solidFill>
                <a:highlight>
                  <a:srgbClr val="FFFFFF"/>
                </a:highlight>
              </a:rPr>
              <a:t>, that, upon affidavit made by the claimant of such fugitive, his agent or attorney, after such certificate has been issued, that he has reason to apprehend that such fugitive will he rescued by force from his or their possession before he can be taken beyond the limits of the State in which the arrest is made, it shall be the duty of the officer making the arrest to retain such fugitive in his custody, and to remove him to the State whence he fled, and there to deliver him to said claimant, his agent, or attorney. And to this end, the officer aforesaid is hereby authorized and required to employ so many persons as he may deem necessary to overcome such force, and to retain them in his service so long as circumstances may require. The said officer and his assistants, while so employed, to receive the same compensation, and to be allowed the same expenses, as are now allowed by law for transportation of criminals, to be certified by the judge of the district within which the arrest is made, and paid out of the treasury of the United States.*</a:t>
            </a:r>
            <a:endParaRPr sz="1400" b="1">
              <a:solidFill>
                <a:schemeClr val="dk1"/>
              </a:solidFill>
            </a:endParaRPr>
          </a:p>
        </p:txBody>
      </p:sp>
      <p:sp>
        <p:nvSpPr>
          <p:cNvPr id="88" name="Google Shape;88;p17"/>
          <p:cNvSpPr txBox="1"/>
          <p:nvPr/>
        </p:nvSpPr>
        <p:spPr>
          <a:xfrm>
            <a:off x="105747" y="8200876"/>
            <a:ext cx="7468652" cy="181585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tx1"/>
                </a:solidFill>
              </a:rPr>
              <a:t>*Passed on September 18, 1850 by Congress, The Fugitive Slave Act of 1850 was part of the Compromise of 1850. The act required that slaves be returned to their owners, even if they were in a free state. The act also made the federal government responsible for finding, returning, and trying escaped slaves. </a:t>
            </a:r>
            <a:r>
              <a:rPr lang="en">
                <a:solidFill>
                  <a:schemeClr val="tx1"/>
                </a:solidFill>
                <a:highlight>
                  <a:srgbClr val="FFFFFF"/>
                </a:highlight>
              </a:rPr>
              <a:t>Commissioners in the trials were paid $10 if a fugitive was returned to slavery but only $5 if the fugitive was freed.</a:t>
            </a:r>
            <a:endParaRPr>
              <a:solidFill>
                <a:schemeClr val="tx1"/>
              </a:solidFill>
            </a:endParaRPr>
          </a:p>
          <a:p>
            <a:endParaRPr lang="en-US" sz="1200" i="1">
              <a:solidFill>
                <a:schemeClr val="tx1"/>
              </a:solidFill>
              <a:latin typeface="Times New Roman"/>
              <a:ea typeface="Times New Roman"/>
              <a:cs typeface="Times New Roman"/>
              <a:sym typeface="Times New Roman"/>
            </a:endParaRPr>
          </a:p>
          <a:p>
            <a:r>
              <a:rPr lang="en-US" sz="1200" i="1">
                <a:solidFill>
                  <a:schemeClr val="tx1"/>
                </a:solidFill>
                <a:latin typeface="Times New Roman"/>
                <a:ea typeface="Times New Roman"/>
                <a:cs typeface="Times New Roman"/>
                <a:sym typeface="Times New Roman"/>
              </a:rPr>
              <a:t>Avalon Project - Fugitive Slave Act 1850</a:t>
            </a:r>
            <a:r>
              <a:rPr lang="en-US" sz="1200">
                <a:solidFill>
                  <a:schemeClr val="tx1"/>
                </a:solidFill>
                <a:latin typeface="Times New Roman"/>
                <a:ea typeface="Times New Roman"/>
                <a:cs typeface="Times New Roman"/>
                <a:sym typeface="Times New Roman"/>
              </a:rPr>
              <a:t>. (n.d.). Avalon Project. Retrieved March 5, 2022, from https://avalon.law.yale.edu/19th_century/fugitive.asp</a:t>
            </a:r>
          </a:p>
        </p:txBody>
      </p:sp>
      <p:pic>
        <p:nvPicPr>
          <p:cNvPr id="5" name="Picture 4" descr="19th Century Broadside sign from the Rauner Library. The sign reads as follows.&#10;&#10;Fugitive Slaves Attention. The Slave-hunter is among us! Be on your guard! An arrest is planned for tonight. Be ready to receive them, whenever they com!">
            <a:extLst>
              <a:ext uri="{FF2B5EF4-FFF2-40B4-BE49-F238E27FC236}">
                <a16:creationId xmlns:a16="http://schemas.microsoft.com/office/drawing/2014/main" id="{B0CFEF40-D32E-168B-6BC6-66682EDD94D5}"/>
              </a:ext>
            </a:extLst>
          </p:cNvPr>
          <p:cNvPicPr>
            <a:picLocks noChangeAspect="1"/>
          </p:cNvPicPr>
          <p:nvPr/>
        </p:nvPicPr>
        <p:blipFill>
          <a:blip r:embed="rId3"/>
          <a:stretch>
            <a:fillRect/>
          </a:stretch>
        </p:blipFill>
        <p:spPr>
          <a:xfrm>
            <a:off x="4256461" y="227632"/>
            <a:ext cx="3048000" cy="2247900"/>
          </a:xfrm>
          <a:prstGeom prst="rect">
            <a:avLst/>
          </a:prstGeom>
        </p:spPr>
      </p:pic>
      <p:sp>
        <p:nvSpPr>
          <p:cNvPr id="6" name="TextBox 5">
            <a:extLst>
              <a:ext uri="{FF2B5EF4-FFF2-40B4-BE49-F238E27FC236}">
                <a16:creationId xmlns:a16="http://schemas.microsoft.com/office/drawing/2014/main" id="{76F0F62A-681C-36E8-7589-01186CFC6C20}"/>
              </a:ext>
            </a:extLst>
          </p:cNvPr>
          <p:cNvSpPr txBox="1"/>
          <p:nvPr/>
        </p:nvSpPr>
        <p:spPr>
          <a:xfrm>
            <a:off x="4135772" y="2480593"/>
            <a:ext cx="3373973" cy="2123658"/>
          </a:xfrm>
          <a:prstGeom prst="rect">
            <a:avLst/>
          </a:prstGeom>
          <a:noFill/>
        </p:spPr>
        <p:txBody>
          <a:bodyPr wrap="square" rtlCol="0">
            <a:spAutoFit/>
          </a:bodyPr>
          <a:lstStyle/>
          <a:p>
            <a:r>
              <a:rPr lang="en-US">
                <a:latin typeface="+mn-lt"/>
              </a:rPr>
              <a:t>Signs like these were posted as warnings in towns to warn African American communities of the threat of human trafficking and kidnapping present. This sign is undated but many abolition supporting newspapers reported similar warnings throughout the 1850s. </a:t>
            </a:r>
          </a:p>
          <a:p>
            <a:r>
              <a:rPr lang="en-US" sz="1000">
                <a:latin typeface="+mn-lt"/>
              </a:rPr>
              <a:t>19</a:t>
            </a:r>
            <a:r>
              <a:rPr lang="en-US" sz="1000" baseline="30000">
                <a:latin typeface="+mn-lt"/>
              </a:rPr>
              <a:t>th</a:t>
            </a:r>
            <a:r>
              <a:rPr lang="en-US" sz="1000">
                <a:latin typeface="+mn-lt"/>
              </a:rPr>
              <a:t> Century, Undated, Unsigned Broadside, Rauner Library.</a:t>
            </a:r>
          </a:p>
        </p:txBody>
      </p:sp>
      <p:pic>
        <p:nvPicPr>
          <p:cNvPr id="3" name="Picture 2" descr="Newspaper clipping from the Anti-Slavery Bugle on page four of the September 28, 1850 edition. The clipping reads as follows.&#10;&#10;We do not forget the industrious efforts, which are now making to get new facilities at the hands of Congress for re-enslaving those who have escaped from slavery. But we can assure you, that, as to the State of New York and the New England States, Such efforts must prove fruitless. Against all such devilism -- against all kidnappers -- the colored people of these States will &quot;stand for their life;&quot; and, what is more, the white people of these States will not stand against them. A regenerated public sentiment has forever removed these States beyond the limits of the slaveholders' hunting ground. Defeat -- disgrace -- and it may be death -- will be their only reward for pursuing their prey into this abolitionized portion of our country.">
            <a:extLst>
              <a:ext uri="{FF2B5EF4-FFF2-40B4-BE49-F238E27FC236}">
                <a16:creationId xmlns:a16="http://schemas.microsoft.com/office/drawing/2014/main" id="{5A134349-95F5-5184-9367-7ABCA9283DE3}"/>
              </a:ext>
            </a:extLst>
          </p:cNvPr>
          <p:cNvPicPr>
            <a:picLocks noChangeAspect="1"/>
          </p:cNvPicPr>
          <p:nvPr/>
        </p:nvPicPr>
        <p:blipFill>
          <a:blip r:embed="rId4"/>
          <a:stretch>
            <a:fillRect/>
          </a:stretch>
        </p:blipFill>
        <p:spPr>
          <a:xfrm>
            <a:off x="4135772" y="4766596"/>
            <a:ext cx="3373973" cy="2838957"/>
          </a:xfrm>
          <a:prstGeom prst="rect">
            <a:avLst/>
          </a:prstGeom>
        </p:spPr>
      </p:pic>
      <p:sp>
        <p:nvSpPr>
          <p:cNvPr id="4" name="TextBox 3">
            <a:extLst>
              <a:ext uri="{FF2B5EF4-FFF2-40B4-BE49-F238E27FC236}">
                <a16:creationId xmlns:a16="http://schemas.microsoft.com/office/drawing/2014/main" id="{0B61D58C-8F72-A700-13A4-FB106A2CD891}"/>
              </a:ext>
            </a:extLst>
          </p:cNvPr>
          <p:cNvSpPr txBox="1"/>
          <p:nvPr/>
        </p:nvSpPr>
        <p:spPr>
          <a:xfrm>
            <a:off x="4178068" y="7582670"/>
            <a:ext cx="3289379" cy="430887"/>
          </a:xfrm>
          <a:prstGeom prst="rect">
            <a:avLst/>
          </a:prstGeom>
          <a:noFill/>
        </p:spPr>
        <p:txBody>
          <a:bodyPr wrap="square" rtlCol="0">
            <a:spAutoFit/>
          </a:bodyPr>
          <a:lstStyle/>
          <a:p>
            <a:r>
              <a:rPr lang="en-US" sz="1100" i="1">
                <a:latin typeface="+mn-lt"/>
              </a:rPr>
              <a:t>Anti-Slavery Bugle</a:t>
            </a:r>
            <a:r>
              <a:rPr lang="en-US" sz="1100">
                <a:latin typeface="+mn-lt"/>
              </a:rPr>
              <a:t>, Lisbon, Ohio, September 28, 1850, Pg. 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264945" y="489271"/>
            <a:ext cx="7242600" cy="5343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5-7:</a:t>
            </a:r>
            <a:endParaRPr/>
          </a:p>
        </p:txBody>
      </p:sp>
      <p:sp>
        <p:nvSpPr>
          <p:cNvPr id="94" name="Google Shape;94;p18"/>
          <p:cNvSpPr txBox="1">
            <a:spLocks noGrp="1"/>
          </p:cNvSpPr>
          <p:nvPr>
            <p:ph type="body" idx="1"/>
          </p:nvPr>
        </p:nvSpPr>
        <p:spPr>
          <a:xfrm>
            <a:off x="264950" y="1339324"/>
            <a:ext cx="7107000" cy="8112300"/>
          </a:xfrm>
          <a:prstGeom prst="rect">
            <a:avLst/>
          </a:prstGeom>
        </p:spPr>
        <p:txBody>
          <a:bodyPr spcFirstLastPara="1" wrap="square" lIns="91425" tIns="91425" rIns="91425" bIns="91425" anchor="t" anchorCtr="0">
            <a:normAutofit fontScale="62500" lnSpcReduction="20000"/>
          </a:bodyPr>
          <a:lstStyle/>
          <a:p>
            <a:pPr marL="127318" lvl="0" indent="0" algn="l" rtl="0">
              <a:spcBef>
                <a:spcPts val="0"/>
              </a:spcBef>
              <a:spcAft>
                <a:spcPts val="0"/>
              </a:spcAft>
              <a:buSzPct val="100000"/>
              <a:buNone/>
            </a:pPr>
            <a:r>
              <a:rPr lang="en" sz="3200">
                <a:solidFill>
                  <a:schemeClr val="tx1"/>
                </a:solidFill>
              </a:rPr>
              <a:t>5. What did the Fugitive Slave Act of 1850 do?</a:t>
            </a:r>
            <a:endParaRPr sz="3200">
              <a:solidFill>
                <a:schemeClr val="tx1"/>
              </a:solidFill>
            </a:endParaRPr>
          </a:p>
          <a:p>
            <a:pPr marL="0" lvl="0" indent="0" algn="l" rtl="0">
              <a:spcBef>
                <a:spcPts val="1200"/>
              </a:spcBef>
              <a:spcAft>
                <a:spcPts val="0"/>
              </a:spcAft>
              <a:buNone/>
            </a:pPr>
            <a:r>
              <a:rPr lang="en" sz="2600">
                <a:solidFill>
                  <a:schemeClr val="tx1"/>
                </a:solidFill>
              </a:rPr>
              <a:t>____________________________________________________________</a:t>
            </a:r>
            <a:endParaRPr sz="2600">
              <a:solidFill>
                <a:schemeClr val="tx1"/>
              </a:solidFill>
            </a:endParaRPr>
          </a:p>
          <a:p>
            <a:pPr marL="0" lvl="0" indent="0" algn="l" rtl="0">
              <a:spcBef>
                <a:spcPts val="1200"/>
              </a:spcBef>
              <a:spcAft>
                <a:spcPts val="0"/>
              </a:spcAft>
              <a:buNone/>
            </a:pPr>
            <a:r>
              <a:rPr lang="en" sz="2600">
                <a:solidFill>
                  <a:schemeClr val="tx1"/>
                </a:solidFill>
              </a:rPr>
              <a:t>____________________________________________________________</a:t>
            </a:r>
            <a:endParaRPr sz="2600">
              <a:solidFill>
                <a:schemeClr val="tx1"/>
              </a:solidFill>
            </a:endParaRPr>
          </a:p>
          <a:p>
            <a:pPr marL="0" lvl="0" indent="0" algn="l" rtl="0">
              <a:spcBef>
                <a:spcPts val="1200"/>
              </a:spcBef>
              <a:spcAft>
                <a:spcPts val="0"/>
              </a:spcAft>
              <a:buNone/>
            </a:pPr>
            <a:r>
              <a:rPr lang="en" sz="2600">
                <a:solidFill>
                  <a:schemeClr val="tx1"/>
                </a:solidFill>
              </a:rPr>
              <a:t>____________________________________________________________</a:t>
            </a:r>
            <a:endParaRPr sz="2600">
              <a:solidFill>
                <a:schemeClr val="tx1"/>
              </a:solidFill>
            </a:endParaRPr>
          </a:p>
          <a:p>
            <a:pPr marL="0" lvl="0" indent="0" algn="l" rtl="0">
              <a:spcBef>
                <a:spcPts val="1200"/>
              </a:spcBef>
              <a:spcAft>
                <a:spcPts val="0"/>
              </a:spcAft>
              <a:buNone/>
            </a:pPr>
            <a:r>
              <a:rPr lang="en" sz="2600">
                <a:solidFill>
                  <a:schemeClr val="tx1"/>
                </a:solidFill>
              </a:rPr>
              <a:t>____________________________________________________________</a:t>
            </a:r>
            <a:endParaRPr sz="2600">
              <a:solidFill>
                <a:schemeClr val="tx1"/>
              </a:solidFill>
            </a:endParaRPr>
          </a:p>
          <a:p>
            <a:pPr marL="127318" lvl="0" indent="0" algn="l" rtl="0">
              <a:spcBef>
                <a:spcPts val="1200"/>
              </a:spcBef>
              <a:spcAft>
                <a:spcPts val="0"/>
              </a:spcAft>
              <a:buSzPct val="100000"/>
              <a:buNone/>
            </a:pPr>
            <a:r>
              <a:rPr lang="en" sz="3200">
                <a:solidFill>
                  <a:schemeClr val="tx1"/>
                </a:solidFill>
              </a:rPr>
              <a:t>6. How was this a violation of free states’ rights?</a:t>
            </a:r>
            <a:endParaRPr sz="3200">
              <a:solidFill>
                <a:schemeClr val="tx1"/>
              </a:solidFill>
            </a:endParaRPr>
          </a:p>
          <a:p>
            <a:pPr marL="0" lvl="0" indent="0" algn="l" rtl="0">
              <a:spcBef>
                <a:spcPts val="1200"/>
              </a:spcBef>
              <a:spcAft>
                <a:spcPts val="0"/>
              </a:spcAft>
              <a:buNone/>
            </a:pPr>
            <a:r>
              <a:rPr lang="en" sz="2600">
                <a:solidFill>
                  <a:schemeClr val="tx1"/>
                </a:solidFill>
              </a:rPr>
              <a:t>____________________________________________________________</a:t>
            </a:r>
            <a:endParaRPr sz="2600">
              <a:solidFill>
                <a:schemeClr val="tx1"/>
              </a:solidFill>
            </a:endParaRPr>
          </a:p>
          <a:p>
            <a:pPr marL="0" lvl="0" indent="0" algn="l" rtl="0">
              <a:spcBef>
                <a:spcPts val="1200"/>
              </a:spcBef>
              <a:spcAft>
                <a:spcPts val="0"/>
              </a:spcAft>
              <a:buClr>
                <a:schemeClr val="dk1"/>
              </a:buClr>
              <a:buSzPct val="52380"/>
              <a:buFont typeface="Arial"/>
              <a:buNone/>
            </a:pPr>
            <a:r>
              <a:rPr lang="en" sz="2600">
                <a:solidFill>
                  <a:schemeClr val="tx1"/>
                </a:solidFill>
              </a:rPr>
              <a:t>____________________________________________________________</a:t>
            </a:r>
            <a:endParaRPr sz="2600">
              <a:solidFill>
                <a:schemeClr val="tx1"/>
              </a:solidFill>
            </a:endParaRPr>
          </a:p>
          <a:p>
            <a:pPr marL="0" lvl="0" indent="0" algn="l" rtl="0">
              <a:spcBef>
                <a:spcPts val="1200"/>
              </a:spcBef>
              <a:spcAft>
                <a:spcPts val="0"/>
              </a:spcAft>
              <a:buClr>
                <a:schemeClr val="dk1"/>
              </a:buClr>
              <a:buSzPct val="52380"/>
              <a:buFont typeface="Arial"/>
              <a:buNone/>
            </a:pPr>
            <a:r>
              <a:rPr lang="en" sz="2600">
                <a:solidFill>
                  <a:schemeClr val="tx1"/>
                </a:solidFill>
              </a:rPr>
              <a:t>____________________________________________________________</a:t>
            </a:r>
            <a:endParaRPr sz="2600">
              <a:solidFill>
                <a:schemeClr val="tx1"/>
              </a:solidFill>
            </a:endParaRPr>
          </a:p>
          <a:p>
            <a:pPr marL="0" lvl="0" indent="0" algn="l" rtl="0">
              <a:spcBef>
                <a:spcPts val="1200"/>
              </a:spcBef>
              <a:spcAft>
                <a:spcPts val="0"/>
              </a:spcAft>
              <a:buNone/>
            </a:pPr>
            <a:r>
              <a:rPr lang="en" sz="2600">
                <a:solidFill>
                  <a:schemeClr val="tx1"/>
                </a:solidFill>
              </a:rPr>
              <a:t>____________________________________________________________</a:t>
            </a:r>
            <a:endParaRPr sz="2600">
              <a:solidFill>
                <a:schemeClr val="tx1"/>
              </a:solidFill>
            </a:endParaRPr>
          </a:p>
          <a:p>
            <a:pPr marL="127318" lvl="0" indent="0" algn="l" rtl="0">
              <a:spcBef>
                <a:spcPts val="1200"/>
              </a:spcBef>
              <a:spcAft>
                <a:spcPts val="0"/>
              </a:spcAft>
              <a:buSzPct val="100000"/>
              <a:buNone/>
            </a:pPr>
            <a:r>
              <a:rPr lang="en" sz="3200">
                <a:solidFill>
                  <a:schemeClr val="tx1"/>
                </a:solidFill>
              </a:rPr>
              <a:t>7. If the slave states were dedicated to the issue of states rights, why would they infringe on the rights of the northern states to be a haven for freedom seekers?</a:t>
            </a:r>
            <a:endParaRPr sz="3200">
              <a:solidFill>
                <a:schemeClr val="tx1"/>
              </a:solidFill>
            </a:endParaRPr>
          </a:p>
          <a:p>
            <a:pPr marL="0" lvl="0" indent="0" algn="l" rtl="0">
              <a:spcBef>
                <a:spcPts val="1200"/>
              </a:spcBef>
              <a:spcAft>
                <a:spcPts val="0"/>
              </a:spcAft>
              <a:buNone/>
            </a:pPr>
            <a:r>
              <a:rPr lang="en" sz="2600">
                <a:solidFill>
                  <a:schemeClr val="tx1"/>
                </a:solidFill>
              </a:rPr>
              <a:t>______________________________________________________</a:t>
            </a:r>
            <a:r>
              <a:rPr lang="en" sz="2600"/>
              <a:t>______</a:t>
            </a:r>
            <a:endParaRPr sz="2600"/>
          </a:p>
          <a:p>
            <a:pPr marL="0" lvl="0" indent="0" algn="l" rtl="0">
              <a:spcBef>
                <a:spcPts val="1200"/>
              </a:spcBef>
              <a:spcAft>
                <a:spcPts val="0"/>
              </a:spcAft>
              <a:buClr>
                <a:schemeClr val="dk1"/>
              </a:buClr>
              <a:buSzPct val="52380"/>
              <a:buFont typeface="Arial"/>
              <a:buNone/>
            </a:pPr>
            <a:r>
              <a:rPr lang="en" sz="2600"/>
              <a:t>____________________________________________________________</a:t>
            </a:r>
            <a:endParaRPr sz="2600"/>
          </a:p>
          <a:p>
            <a:pPr marL="0" lvl="0" indent="0" algn="l" rtl="0">
              <a:spcBef>
                <a:spcPts val="1200"/>
              </a:spcBef>
              <a:spcAft>
                <a:spcPts val="0"/>
              </a:spcAft>
              <a:buClr>
                <a:schemeClr val="dk1"/>
              </a:buClr>
              <a:buSzPct val="52380"/>
              <a:buFont typeface="Arial"/>
              <a:buNone/>
            </a:pPr>
            <a:r>
              <a:rPr lang="en" sz="2600"/>
              <a:t>____________________________________________________________</a:t>
            </a:r>
            <a:endParaRPr sz="2600"/>
          </a:p>
          <a:p>
            <a:pPr marL="0" lvl="0" indent="0" algn="l" rtl="0">
              <a:spcBef>
                <a:spcPts val="1200"/>
              </a:spcBef>
              <a:spcAft>
                <a:spcPts val="0"/>
              </a:spcAft>
              <a:buClr>
                <a:schemeClr val="dk1"/>
              </a:buClr>
              <a:buSzPct val="52380"/>
              <a:buFont typeface="Arial"/>
              <a:buNone/>
            </a:pPr>
            <a:r>
              <a:rPr lang="en" sz="2600"/>
              <a:t>____________________________________________________________</a:t>
            </a:r>
            <a:endParaRPr sz="2600"/>
          </a:p>
          <a:p>
            <a:pPr marL="0" lvl="0" indent="0" algn="l" rtl="0">
              <a:spcBef>
                <a:spcPts val="1200"/>
              </a:spcBef>
              <a:spcAft>
                <a:spcPts val="0"/>
              </a:spcAft>
              <a:buNone/>
            </a:pPr>
            <a:endParaRPr sz="2600"/>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title" idx="4294967295"/>
          </p:nvPr>
        </p:nvSpPr>
        <p:spPr>
          <a:xfrm>
            <a:off x="243050" y="467628"/>
            <a:ext cx="2550000" cy="49241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a:ln>
                  <a:noFill/>
                </a:ln>
                <a:solidFill>
                  <a:schemeClr val="dk1"/>
                </a:solidFill>
                <a:effectLst/>
                <a:uLnTx/>
                <a:uFillTx/>
                <a:latin typeface="+mj-lt"/>
                <a:ea typeface="Balthazar"/>
                <a:cs typeface="Balthazar"/>
                <a:sym typeface="Balthazar"/>
              </a:rPr>
              <a:t>Document 3: </a:t>
            </a:r>
          </a:p>
        </p:txBody>
      </p:sp>
      <p:sp>
        <p:nvSpPr>
          <p:cNvPr id="99" name="Google Shape;99;p19"/>
          <p:cNvSpPr txBox="1">
            <a:spLocks noGrp="1"/>
          </p:cNvSpPr>
          <p:nvPr>
            <p:ph type="body" idx="1"/>
          </p:nvPr>
        </p:nvSpPr>
        <p:spPr>
          <a:xfrm>
            <a:off x="264950" y="1688723"/>
            <a:ext cx="5056200" cy="45243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2400">
                <a:solidFill>
                  <a:srgbClr val="202122"/>
                </a:solidFill>
                <a:highlight>
                  <a:srgbClr val="FFFFFF"/>
                </a:highlight>
                <a:latin typeface="Arial"/>
                <a:ea typeface="Arial"/>
                <a:cs typeface="Arial"/>
                <a:sym typeface="Arial"/>
              </a:rPr>
              <a:t>“As a people, we are fighting to maintain the heaven ordained supremacy of the white man over the inferior or colored race: a white flag would thus be emblematical of our cause... soon it will rank among the proudest ensigns of the nations, and be hailed by the civilized world as THE WHITE MAN'S FLAG”</a:t>
            </a:r>
            <a:endParaRPr sz="2400">
              <a:solidFill>
                <a:srgbClr val="202122"/>
              </a:solidFill>
              <a:highlight>
                <a:srgbClr val="FFFFFF"/>
              </a:highlight>
              <a:latin typeface="Arial"/>
              <a:ea typeface="Arial"/>
              <a:cs typeface="Arial"/>
              <a:sym typeface="Arial"/>
            </a:endParaRPr>
          </a:p>
          <a:p>
            <a:pPr marL="0" lvl="0" indent="0" algn="l" rtl="0">
              <a:spcBef>
                <a:spcPts val="1200"/>
              </a:spcBef>
              <a:spcAft>
                <a:spcPts val="0"/>
              </a:spcAft>
              <a:buNone/>
            </a:pPr>
            <a:r>
              <a:rPr lang="en" sz="2150">
                <a:solidFill>
                  <a:srgbClr val="202122"/>
                </a:solidFill>
                <a:highlight>
                  <a:srgbClr val="FFFFFF"/>
                </a:highlight>
              </a:rPr>
              <a:t>-William T. Thompson</a:t>
            </a:r>
            <a:endParaRPr sz="2150">
              <a:solidFill>
                <a:srgbClr val="202122"/>
              </a:solidFill>
              <a:highlight>
                <a:srgbClr val="FFFFFF"/>
              </a:highlight>
            </a:endParaRPr>
          </a:p>
          <a:p>
            <a:pPr marL="0" lvl="0" indent="0" algn="l" rtl="0">
              <a:spcBef>
                <a:spcPts val="1200"/>
              </a:spcBef>
              <a:spcAft>
                <a:spcPts val="1200"/>
              </a:spcAft>
              <a:buNone/>
            </a:pPr>
            <a:r>
              <a:rPr lang="en" i="1">
                <a:solidFill>
                  <a:schemeClr val="tx1"/>
                </a:solidFill>
              </a:rPr>
              <a:t>Savannah Morning News</a:t>
            </a:r>
            <a:r>
              <a:rPr lang="en">
                <a:solidFill>
                  <a:schemeClr val="tx1"/>
                </a:solidFill>
              </a:rPr>
              <a:t>,  April 23, 1863.</a:t>
            </a:r>
            <a:endParaRPr sz="1850">
              <a:solidFill>
                <a:schemeClr val="tx1"/>
              </a:solidFill>
              <a:highlight>
                <a:srgbClr val="FFFFFF"/>
              </a:highlight>
            </a:endParaRPr>
          </a:p>
        </p:txBody>
      </p:sp>
      <p:sp>
        <p:nvSpPr>
          <p:cNvPr id="104" name="Google Shape;104;p19"/>
          <p:cNvSpPr txBox="1"/>
          <p:nvPr/>
        </p:nvSpPr>
        <p:spPr>
          <a:xfrm>
            <a:off x="242150" y="6213023"/>
            <a:ext cx="51018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Times New Roman"/>
                <a:ea typeface="Times New Roman"/>
                <a:cs typeface="Times New Roman"/>
                <a:sym typeface="Times New Roman"/>
              </a:rPr>
              <a:t>Jordan, D. (2020, July 31). </a:t>
            </a:r>
            <a:r>
              <a:rPr lang="en" sz="1000" i="1">
                <a:solidFill>
                  <a:schemeClr val="dk1"/>
                </a:solidFill>
                <a:latin typeface="Times New Roman"/>
                <a:ea typeface="Times New Roman"/>
                <a:cs typeface="Times New Roman"/>
                <a:sym typeface="Times New Roman"/>
              </a:rPr>
              <a:t>Statement on Display of Confederate Flag</a:t>
            </a:r>
            <a:r>
              <a:rPr lang="en" sz="1000">
                <a:solidFill>
                  <a:schemeClr val="dk1"/>
                </a:solidFill>
                <a:latin typeface="Times New Roman"/>
                <a:ea typeface="Times New Roman"/>
                <a:cs typeface="Times New Roman"/>
                <a:sym typeface="Times New Roman"/>
              </a:rPr>
              <a:t>. Evanston Public Library. Retrieved March 5, 2022, from https://www.epl.org/statement-on-display-of-confederate-flag/</a:t>
            </a:r>
            <a:endParaRPr sz="1000">
              <a:solidFill>
                <a:schemeClr val="dk1"/>
              </a:solidFill>
            </a:endParaRPr>
          </a:p>
        </p:txBody>
      </p:sp>
      <p:pic>
        <p:nvPicPr>
          <p:cNvPr id="2" name="Picture 1" descr="The “Southern Cross” version of the Confederate Battle Flag.">
            <a:extLst>
              <a:ext uri="{FF2B5EF4-FFF2-40B4-BE49-F238E27FC236}">
                <a16:creationId xmlns:a16="http://schemas.microsoft.com/office/drawing/2014/main" id="{4670BDB8-1113-ABAE-71E4-72190834AEE1}"/>
              </a:ext>
            </a:extLst>
          </p:cNvPr>
          <p:cNvPicPr>
            <a:picLocks noChangeAspect="1"/>
          </p:cNvPicPr>
          <p:nvPr/>
        </p:nvPicPr>
        <p:blipFill>
          <a:blip r:embed="rId3"/>
          <a:stretch>
            <a:fillRect/>
          </a:stretch>
        </p:blipFill>
        <p:spPr>
          <a:xfrm>
            <a:off x="5619749" y="215550"/>
            <a:ext cx="1724966" cy="1724966"/>
          </a:xfrm>
          <a:prstGeom prst="rect">
            <a:avLst/>
          </a:prstGeom>
        </p:spPr>
      </p:pic>
      <p:sp>
        <p:nvSpPr>
          <p:cNvPr id="3" name="TextBox 2">
            <a:extLst>
              <a:ext uri="{FF2B5EF4-FFF2-40B4-BE49-F238E27FC236}">
                <a16:creationId xmlns:a16="http://schemas.microsoft.com/office/drawing/2014/main" id="{83C10104-BC6D-B484-D3A2-06CCF4472FF5}"/>
              </a:ext>
            </a:extLst>
          </p:cNvPr>
          <p:cNvSpPr txBox="1"/>
          <p:nvPr/>
        </p:nvSpPr>
        <p:spPr>
          <a:xfrm>
            <a:off x="5619749" y="1940516"/>
            <a:ext cx="1696390" cy="954107"/>
          </a:xfrm>
          <a:prstGeom prst="rect">
            <a:avLst/>
          </a:prstGeom>
          <a:noFill/>
        </p:spPr>
        <p:txBody>
          <a:bodyPr wrap="square" rtlCol="0">
            <a:spAutoFit/>
          </a:bodyPr>
          <a:lstStyle/>
          <a:p>
            <a:r>
              <a:rPr lang="en-US">
                <a:latin typeface="+mn-lt"/>
              </a:rPr>
              <a:t>The “Southern Cross” version of the Confederate Battle flag.</a:t>
            </a:r>
          </a:p>
        </p:txBody>
      </p:sp>
      <p:pic>
        <p:nvPicPr>
          <p:cNvPr id="4" name="Picture 3" descr="Original national Confederate flag.&#10;">
            <a:extLst>
              <a:ext uri="{FF2B5EF4-FFF2-40B4-BE49-F238E27FC236}">
                <a16:creationId xmlns:a16="http://schemas.microsoft.com/office/drawing/2014/main" id="{C7DC48EA-5F3E-7E07-3185-9EF3C933DC8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648325" y="3472114"/>
            <a:ext cx="1696390" cy="957518"/>
          </a:xfrm>
          <a:prstGeom prst="rect">
            <a:avLst/>
          </a:prstGeom>
        </p:spPr>
      </p:pic>
      <p:sp>
        <p:nvSpPr>
          <p:cNvPr id="5" name="TextBox 4" descr="Image of the original national Confederate flag.&#10;">
            <a:extLst>
              <a:ext uri="{FF2B5EF4-FFF2-40B4-BE49-F238E27FC236}">
                <a16:creationId xmlns:a16="http://schemas.microsoft.com/office/drawing/2014/main" id="{DC764B93-F67F-3D24-B61F-7ED603596708}"/>
              </a:ext>
            </a:extLst>
          </p:cNvPr>
          <p:cNvSpPr txBox="1"/>
          <p:nvPr/>
        </p:nvSpPr>
        <p:spPr>
          <a:xfrm>
            <a:off x="5648325" y="4429632"/>
            <a:ext cx="1696390" cy="523220"/>
          </a:xfrm>
          <a:prstGeom prst="rect">
            <a:avLst/>
          </a:prstGeom>
          <a:noFill/>
        </p:spPr>
        <p:txBody>
          <a:bodyPr wrap="square" rtlCol="0">
            <a:spAutoFit/>
          </a:bodyPr>
          <a:lstStyle/>
          <a:p>
            <a:r>
              <a:rPr lang="en-US">
                <a:latin typeface="+mn-lt"/>
              </a:rPr>
              <a:t>Original national Confederate flag.</a:t>
            </a:r>
          </a:p>
        </p:txBody>
      </p:sp>
      <p:pic>
        <p:nvPicPr>
          <p:cNvPr id="7" name="Picture 6" descr="Photo of Protesters demonstrating against the removal of the Confederate Battle Flag from the grounds of the South Carolina State House, Columbia, South Carolina, 2017. The protesters are using the &quot;Southern Cross&quot; Confederate battle flag as a symbol of their group.">
            <a:extLst>
              <a:ext uri="{FF2B5EF4-FFF2-40B4-BE49-F238E27FC236}">
                <a16:creationId xmlns:a16="http://schemas.microsoft.com/office/drawing/2014/main" id="{45EBDD36-6282-B90E-A2C5-816209248A21}"/>
              </a:ext>
            </a:extLst>
          </p:cNvPr>
          <p:cNvPicPr>
            <a:picLocks noChangeAspect="1"/>
          </p:cNvPicPr>
          <p:nvPr/>
        </p:nvPicPr>
        <p:blipFill>
          <a:blip r:embed="rId5"/>
          <a:stretch>
            <a:fillRect/>
          </a:stretch>
        </p:blipFill>
        <p:spPr>
          <a:xfrm>
            <a:off x="333053" y="6906831"/>
            <a:ext cx="3621250" cy="2417184"/>
          </a:xfrm>
          <a:prstGeom prst="rect">
            <a:avLst/>
          </a:prstGeom>
        </p:spPr>
      </p:pic>
      <p:sp>
        <p:nvSpPr>
          <p:cNvPr id="8" name="TextBox 7" descr="&#10;">
            <a:extLst>
              <a:ext uri="{FF2B5EF4-FFF2-40B4-BE49-F238E27FC236}">
                <a16:creationId xmlns:a16="http://schemas.microsoft.com/office/drawing/2014/main" id="{EAF75E84-6657-A241-E07A-A884A3675EB6}"/>
              </a:ext>
            </a:extLst>
          </p:cNvPr>
          <p:cNvSpPr txBox="1"/>
          <p:nvPr/>
        </p:nvSpPr>
        <p:spPr>
          <a:xfrm>
            <a:off x="3954303" y="6906831"/>
            <a:ext cx="2779294" cy="1384995"/>
          </a:xfrm>
          <a:prstGeom prst="rect">
            <a:avLst/>
          </a:prstGeom>
          <a:noFill/>
        </p:spPr>
        <p:txBody>
          <a:bodyPr wrap="square" rtlCol="0">
            <a:spAutoFit/>
          </a:bodyPr>
          <a:lstStyle/>
          <a:p>
            <a:r>
              <a:rPr lang="en-US"/>
              <a:t>“Protesters demonstrating against the removal of the Confederate Battle Flag from the grounds of the South Carolina State House, Columbia, South Carolina, 2017.”</a:t>
            </a:r>
          </a:p>
        </p:txBody>
      </p:sp>
      <p:sp>
        <p:nvSpPr>
          <p:cNvPr id="6" name="TextBox 5">
            <a:extLst>
              <a:ext uri="{FF2B5EF4-FFF2-40B4-BE49-F238E27FC236}">
                <a16:creationId xmlns:a16="http://schemas.microsoft.com/office/drawing/2014/main" id="{AFF8425A-E31C-B074-93C3-5C9B3D6CF67B}"/>
              </a:ext>
            </a:extLst>
          </p:cNvPr>
          <p:cNvSpPr txBox="1"/>
          <p:nvPr/>
        </p:nvSpPr>
        <p:spPr>
          <a:xfrm>
            <a:off x="3982454" y="8553436"/>
            <a:ext cx="3356492" cy="861774"/>
          </a:xfrm>
          <a:prstGeom prst="rect">
            <a:avLst/>
          </a:prstGeom>
          <a:noFill/>
        </p:spPr>
        <p:txBody>
          <a:bodyPr wrap="square" rtlCol="0">
            <a:spAutoFit/>
          </a:bodyPr>
          <a:lstStyle/>
          <a:p>
            <a:r>
              <a:rPr lang="en-US" sz="1000"/>
              <a:t>Britannica, T. Editors of Encyclopedia. "flag of the Confederate States of America." Encyclopedia Britannica, November 1, 2022. </a:t>
            </a:r>
            <a:r>
              <a:rPr lang="en-US" sz="1000">
                <a:hlinkClick r:id="rId6"/>
              </a:rPr>
              <a:t>https://www.britannica.com/topic/flag-of-the-Confederate-States-of-America</a:t>
            </a:r>
            <a:r>
              <a:rPr lang="en-US" sz="100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264945" y="413071"/>
            <a:ext cx="7242600" cy="111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Questions 8-9:</a:t>
            </a:r>
            <a:endParaRPr/>
          </a:p>
        </p:txBody>
      </p:sp>
      <p:sp>
        <p:nvSpPr>
          <p:cNvPr id="110" name="Google Shape;110;p20"/>
          <p:cNvSpPr txBox="1">
            <a:spLocks noGrp="1"/>
          </p:cNvSpPr>
          <p:nvPr>
            <p:ph type="body" idx="1"/>
          </p:nvPr>
        </p:nvSpPr>
        <p:spPr>
          <a:xfrm>
            <a:off x="264945" y="1796529"/>
            <a:ext cx="7107000" cy="6681000"/>
          </a:xfrm>
          <a:prstGeom prst="rect">
            <a:avLst/>
          </a:prstGeom>
        </p:spPr>
        <p:txBody>
          <a:bodyPr spcFirstLastPara="1" wrap="square" lIns="91425" tIns="91425" rIns="91425" bIns="91425" anchor="t" anchorCtr="0">
            <a:noAutofit/>
          </a:bodyPr>
          <a:lstStyle/>
          <a:p>
            <a:pPr marL="101600" lvl="0" indent="0" algn="l" rtl="0">
              <a:spcBef>
                <a:spcPts val="0"/>
              </a:spcBef>
              <a:spcAft>
                <a:spcPts val="0"/>
              </a:spcAft>
              <a:buSzPts val="2000"/>
              <a:buNone/>
            </a:pPr>
            <a:r>
              <a:rPr lang="en" sz="2000">
                <a:solidFill>
                  <a:schemeClr val="tx1"/>
                </a:solidFill>
              </a:rPr>
              <a:t>8. What was William T. Thompson’s view of the Confederacy? How is that view reflected in modern society?</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endParaRPr sz="2000">
              <a:solidFill>
                <a:schemeClr val="tx1"/>
              </a:solidFill>
            </a:endParaRPr>
          </a:p>
          <a:p>
            <a:pPr marL="101600" lvl="0" indent="0" algn="l" rtl="0">
              <a:spcBef>
                <a:spcPts val="1200"/>
              </a:spcBef>
              <a:spcAft>
                <a:spcPts val="0"/>
              </a:spcAft>
              <a:buSzPts val="2000"/>
              <a:buNone/>
            </a:pPr>
            <a:r>
              <a:rPr lang="en" sz="2000">
                <a:solidFill>
                  <a:schemeClr val="tx1"/>
                </a:solidFill>
              </a:rPr>
              <a:t>9. How is his view contradicted in modern society?</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Clr>
                <a:schemeClr val="dk1"/>
              </a:buClr>
              <a:buSzPts val="1100"/>
              <a:buFont typeface="Arial"/>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0"/>
              </a:spcAft>
              <a:buNone/>
            </a:pPr>
            <a:r>
              <a:rPr lang="en" sz="2300">
                <a:solidFill>
                  <a:schemeClr val="tx1"/>
                </a:solidFill>
              </a:rPr>
              <a:t>__________________________________________</a:t>
            </a:r>
            <a:endParaRPr sz="2000">
              <a:solidFill>
                <a:schemeClr val="tx1"/>
              </a:solidFill>
            </a:endParaRPr>
          </a:p>
          <a:p>
            <a:pPr marL="0" lvl="0" indent="0" algn="l" rtl="0">
              <a:spcBef>
                <a:spcPts val="1200"/>
              </a:spcBef>
              <a:spcAft>
                <a:spcPts val="1200"/>
              </a:spcAft>
              <a:buNone/>
            </a:pPr>
            <a:endParaRPr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4693041E1B7543BCB4C0F4E227A4DF" ma:contentTypeVersion="12" ma:contentTypeDescription="Create a new document." ma:contentTypeScope="" ma:versionID="f02b97f0b8474bfadd66b89dbd4cbf38">
  <xsd:schema xmlns:xsd="http://www.w3.org/2001/XMLSchema" xmlns:xs="http://www.w3.org/2001/XMLSchema" xmlns:p="http://schemas.microsoft.com/office/2006/metadata/properties" xmlns:ns2="cb8b4cd4-352e-4cbe-a6e6-ca4232ef9b8f" xmlns:ns3="8548e196-601b-415a-94aa-aeb76bc70ae2" targetNamespace="http://schemas.microsoft.com/office/2006/metadata/properties" ma:root="true" ma:fieldsID="11a028a2b272e75d1b4a79aeff18b791" ns2:_="" ns3:_="">
    <xsd:import namespace="cb8b4cd4-352e-4cbe-a6e6-ca4232ef9b8f"/>
    <xsd:import namespace="8548e196-601b-415a-94aa-aeb76bc70a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b4cd4-352e-4cbe-a6e6-ca4232ef9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48e196-601b-415a-94aa-aeb76bc70a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63b33d-a4f0-4692-a32a-54f3442e4dcc}" ma:internalName="TaxCatchAll" ma:showField="CatchAllData" ma:web="8548e196-601b-415a-94aa-aeb76bc70ae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8b4cd4-352e-4cbe-a6e6-ca4232ef9b8f">
      <Terms xmlns="http://schemas.microsoft.com/office/infopath/2007/PartnerControls"/>
    </lcf76f155ced4ddcb4097134ff3c332f>
    <TaxCatchAll xmlns="8548e196-601b-415a-94aa-aeb76bc70ae2" xsi:nil="true"/>
  </documentManagement>
</p:properties>
</file>

<file path=customXml/itemProps1.xml><?xml version="1.0" encoding="utf-8"?>
<ds:datastoreItem xmlns:ds="http://schemas.openxmlformats.org/officeDocument/2006/customXml" ds:itemID="{9674357F-782F-4F76-9001-E900AAAF1D38}">
  <ds:schemaRefs>
    <ds:schemaRef ds:uri="http://schemas.microsoft.com/sharepoint/v3/contenttype/forms"/>
  </ds:schemaRefs>
</ds:datastoreItem>
</file>

<file path=customXml/itemProps2.xml><?xml version="1.0" encoding="utf-8"?>
<ds:datastoreItem xmlns:ds="http://schemas.openxmlformats.org/officeDocument/2006/customXml" ds:itemID="{E655E4D2-4953-46C9-B379-3DCEC6B9BA6B}"/>
</file>

<file path=customXml/itemProps3.xml><?xml version="1.0" encoding="utf-8"?>
<ds:datastoreItem xmlns:ds="http://schemas.openxmlformats.org/officeDocument/2006/customXml" ds:itemID="{8C733D63-4021-440F-BA80-8A26B7857083}">
  <ds:schemaRefs>
    <ds:schemaRef ds:uri="http://www.w3.org/XML/1998/namespace"/>
    <ds:schemaRef ds:uri="http://schemas.microsoft.com/office/2006/documentManagement/types"/>
    <ds:schemaRef ds:uri="http://purl.org/dc/elements/1.1/"/>
    <ds:schemaRef ds:uri="http://schemas.microsoft.com/office/2006/metadata/properties"/>
    <ds:schemaRef ds:uri="8548e196-601b-415a-94aa-aeb76bc70ae2"/>
    <ds:schemaRef ds:uri="cb8b4cd4-352e-4cbe-a6e6-ca4232ef9b8f"/>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4624</Words>
  <Application>Microsoft Office PowerPoint</Application>
  <PresentationFormat>Custom</PresentationFormat>
  <Paragraphs>242</Paragraphs>
  <Slides>27</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Georgia</vt:lpstr>
      <vt:lpstr>Times New Roman</vt:lpstr>
      <vt:lpstr>Simple Light</vt:lpstr>
      <vt:lpstr>Simple Light</vt:lpstr>
      <vt:lpstr>The Lost Cause and Slave Narratives in Western North Carolina</vt:lpstr>
      <vt:lpstr>~Western North Carolina and the Lost Cause Narrative Data Based Questions (DBQ)  ~</vt:lpstr>
      <vt:lpstr>Questions 1-2:</vt:lpstr>
      <vt:lpstr>Disputes Over What Started the Civil War:</vt:lpstr>
      <vt:lpstr>Questions 3-4:</vt:lpstr>
      <vt:lpstr>Fugitive Slave Act of 1850 </vt:lpstr>
      <vt:lpstr>Questions 5-7:</vt:lpstr>
      <vt:lpstr>Document 3: </vt:lpstr>
      <vt:lpstr>Questions 8-9:</vt:lpstr>
      <vt:lpstr>Document 4: </vt:lpstr>
      <vt:lpstr>Document 5:</vt:lpstr>
      <vt:lpstr>Questions 10-11:</vt:lpstr>
      <vt:lpstr>Document 6: </vt:lpstr>
      <vt:lpstr>Document 7</vt:lpstr>
      <vt:lpstr>Questions 12-13:</vt:lpstr>
      <vt:lpstr>Document 8:  A Portion of Julian Carr's Speech at the Dedication of Silent Sam, “Unveiling of Confederate Monument at University. June 2, 1913.”</vt:lpstr>
      <vt:lpstr>Document 9: </vt:lpstr>
      <vt:lpstr>Questions 14-15:</vt:lpstr>
      <vt:lpstr>Document 10: </vt:lpstr>
      <vt:lpstr>Document 11:</vt:lpstr>
      <vt:lpstr>Questions 16-17:</vt:lpstr>
      <vt:lpstr>What are the regional impacts of the Lost Cause narrative?</vt:lpstr>
      <vt:lpstr>Document 13:</vt:lpstr>
      <vt:lpstr>Questions 18-19:</vt:lpstr>
      <vt:lpstr>Document 14: </vt:lpstr>
      <vt:lpstr>Questions 20-21:</vt:lpstr>
      <vt:lpstr>22. What more can be done to ensure more accurate education surrounding the Civil War? __________________________________________ __________________________________________ __________________________________________ __________________________________________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Binnix, Elaine M</cp:lastModifiedBy>
  <cp:revision>1</cp:revision>
  <dcterms:modified xsi:type="dcterms:W3CDTF">2023-03-16T16:16:13Z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0x0101002D4693041E1B7543BCB4C0F4E227A4DF</vt:lpwstr>
  </property>
  <property fmtid="{D5CDD505-2E9C-101B-9397-08002B2CF9AE}" pid="3" name="MediaServiceImageTags">
    <vt:lpwstr/>
  </property>
</Properties>
</file>